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5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12192000"/>
  <p:embeddedFontLst>
    <p:embeddedFont>
      <p:font typeface="Montserrat" pitchFamily="2" charset="0"/>
      <p:regular r:id="rId52"/>
      <p:bold r:id="rId53"/>
      <p:italic r:id="rId54"/>
      <p:boldItalic r:id="rId5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7B39"/>
    <a:srgbClr val="1E3A5F"/>
    <a:srgbClr val="2C3E50"/>
    <a:srgbClr val="000000"/>
    <a:srgbClr val="FBE5D6"/>
    <a:srgbClr val="E8EEF3"/>
    <a:srgbClr val="566573"/>
    <a:srgbClr val="1E3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55AE5-2E07-4494-9724-4949DBEE4512}" v="230" dt="2026-01-29T17:36:43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IERO ROBERTO" userId="839c6d36-e8ba-4078-b5eb-e04afc776ee8" providerId="ADAL" clId="{2F224BDB-F65A-45D9-AF26-9A477DA26FA4}"/>
    <pc:docChg chg="undo redo custSel addSld delSld modSld modMainMaster">
      <pc:chgData name="CARRIERO ROBERTO" userId="839c6d36-e8ba-4078-b5eb-e04afc776ee8" providerId="ADAL" clId="{2F224BDB-F65A-45D9-AF26-9A477DA26FA4}" dt="2026-01-29T17:38:49.854" v="6524" actId="14100"/>
      <pc:docMkLst>
        <pc:docMk/>
      </pc:docMkLst>
      <pc:sldChg chg="modSp mod modTransition">
        <pc:chgData name="CARRIERO ROBERTO" userId="839c6d36-e8ba-4078-b5eb-e04afc776ee8" providerId="ADAL" clId="{2F224BDB-F65A-45D9-AF26-9A477DA26FA4}" dt="2026-01-29T17:36:43.519" v="6522" actId="167"/>
        <pc:sldMkLst>
          <pc:docMk/>
          <pc:sldMk cId="0" sldId="256"/>
        </pc:sldMkLst>
        <pc:spChg chg="mod ord">
          <ac:chgData name="CARRIERO ROBERTO" userId="839c6d36-e8ba-4078-b5eb-e04afc776ee8" providerId="ADAL" clId="{2F224BDB-F65A-45D9-AF26-9A477DA26FA4}" dt="2026-01-29T17:36:35.455" v="6521" actId="167"/>
          <ac:spMkLst>
            <pc:docMk/>
            <pc:sldMk cId="0" sldId="256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56"/>
            <ac:spMk id="12" creationId="{00000000-0000-0000-0000-000000000000}"/>
          </ac:spMkLst>
        </pc:spChg>
        <pc:picChg chg="mod">
          <ac:chgData name="CARRIERO ROBERTO" userId="839c6d36-e8ba-4078-b5eb-e04afc776ee8" providerId="ADAL" clId="{2F224BDB-F65A-45D9-AF26-9A477DA26FA4}" dt="2026-01-29T17:36:43.519" v="6522" actId="167"/>
          <ac:picMkLst>
            <pc:docMk/>
            <pc:sldMk cId="0" sldId="256"/>
            <ac:picMk id="1032" creationId="{1089B76B-7025-585C-5548-D99F970CB0B4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4:54:26.857" v="3082" actId="207"/>
        <pc:sldMkLst>
          <pc:docMk/>
          <pc:sldMk cId="0" sldId="257"/>
        </pc:sldMkLst>
        <pc:spChg chg="mod">
          <ac:chgData name="CARRIERO ROBERTO" userId="839c6d36-e8ba-4078-b5eb-e04afc776ee8" providerId="ADAL" clId="{2F224BDB-F65A-45D9-AF26-9A477DA26FA4}" dt="2026-01-29T12:13:49.731" v="8" actId="14100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2:13:41.445" v="6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13.445" v="12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9:32.348" v="75" actId="123"/>
          <ac:spMkLst>
            <pc:docMk/>
            <pc:sldMk cId="0" sldId="257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43.628" v="1221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0:50.287" v="85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4:26.857" v="3082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47.846" v="1223" actId="20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9:30.984" v="74" actId="123"/>
          <ac:spMkLst>
            <pc:docMk/>
            <pc:sldMk cId="0" sldId="257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45.848" v="1222" actId="20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4:26.513" v="3081" actId="20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49.668" v="1224" actId="20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9.789" v="295" actId="164"/>
          <ac:spMkLst>
            <pc:docMk/>
            <pc:sldMk cId="0" sldId="257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6:29.308" v="44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51.420" v="1225" actId="20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6:56.502" v="55" actId="1076"/>
          <ac:spMkLst>
            <pc:docMk/>
            <pc:sldMk cId="0" sldId="257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9:25.706" v="71" actId="123"/>
          <ac:spMkLst>
            <pc:docMk/>
            <pc:sldMk cId="0" sldId="257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53.532" v="1226" actId="207"/>
          <ac:spMkLst>
            <pc:docMk/>
            <pc:sldMk cId="0" sldId="257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4.034" v="293" actId="164"/>
          <ac:spMkLst>
            <pc:docMk/>
            <pc:sldMk cId="0" sldId="257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4.034" v="293" actId="164"/>
          <ac:spMkLst>
            <pc:docMk/>
            <pc:sldMk cId="0" sldId="257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30.568" v="639" actId="255"/>
          <ac:spMkLst>
            <pc:docMk/>
            <pc:sldMk cId="0" sldId="257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34.034" v="293" actId="164"/>
          <ac:spMkLst>
            <pc:docMk/>
            <pc:sldMk cId="0" sldId="257"/>
            <ac:spMk id="44" creationId="{00000000-0000-0000-0000-000000000000}"/>
          </ac:spMkLst>
        </pc:spChg>
        <pc:grpChg chg="add mod">
          <ac:chgData name="CARRIERO ROBERTO" userId="839c6d36-e8ba-4078-b5eb-e04afc776ee8" providerId="ADAL" clId="{2F224BDB-F65A-45D9-AF26-9A477DA26FA4}" dt="2026-01-29T12:36:35.760" v="294" actId="1076"/>
          <ac:grpSpMkLst>
            <pc:docMk/>
            <pc:sldMk cId="0" sldId="257"/>
            <ac:grpSpMk id="45" creationId="{984C147F-1807-EF35-0A04-0EC769DAE213}"/>
          </ac:grpSpMkLst>
        </pc:grpChg>
        <pc:grpChg chg="mod">
          <ac:chgData name="CARRIERO ROBERTO" userId="839c6d36-e8ba-4078-b5eb-e04afc776ee8" providerId="ADAL" clId="{2F224BDB-F65A-45D9-AF26-9A477DA26FA4}" dt="2026-01-29T12:36:44.834" v="296" actId="1076"/>
          <ac:grpSpMkLst>
            <pc:docMk/>
            <pc:sldMk cId="0" sldId="257"/>
            <ac:grpSpMk id="46" creationId="{11B65862-BF97-9591-EAEE-AAEA8267E56C}"/>
          </ac:grpSpMkLst>
        </pc:grpChg>
      </pc:sldChg>
      <pc:sldChg chg="addSp modSp mod modTransition">
        <pc:chgData name="CARRIERO ROBERTO" userId="839c6d36-e8ba-4078-b5eb-e04afc776ee8" providerId="ADAL" clId="{2F224BDB-F65A-45D9-AF26-9A477DA26FA4}" dt="2026-01-29T14:54:31.260" v="3083" actId="207"/>
        <pc:sldMkLst>
          <pc:docMk/>
          <pc:sldMk cId="0" sldId="258"/>
        </pc:sldMkLst>
        <pc:spChg chg="mod">
          <ac:chgData name="CARRIERO ROBERTO" userId="839c6d36-e8ba-4078-b5eb-e04afc776ee8" providerId="ADAL" clId="{2F224BDB-F65A-45D9-AF26-9A477DA26FA4}" dt="2026-01-29T12:35:44.626" v="283" actId="164"/>
          <ac:spMkLst>
            <pc:docMk/>
            <pc:sldMk cId="0" sldId="258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44.626" v="283" actId="164"/>
          <ac:spMkLst>
            <pc:docMk/>
            <pc:sldMk cId="0" sldId="258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10.703" v="290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7:31.256" v="309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3:25.583" v="140" actId="1036"/>
          <ac:spMkLst>
            <pc:docMk/>
            <pc:sldMk cId="0" sldId="258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1:56.239" v="1265" actId="255"/>
          <ac:spMkLst>
            <pc:docMk/>
            <pc:sldMk cId="0" sldId="258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3:18.977" v="135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30.032" v="1215" actId="20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3:22.386" v="138" actId="103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31.915" v="1216" actId="20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3:28.474" v="143" actId="1036"/>
          <ac:spMkLst>
            <pc:docMk/>
            <pc:sldMk cId="0" sldId="258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33.859" v="1217" actId="207"/>
          <ac:spMkLst>
            <pc:docMk/>
            <pc:sldMk cId="0" sldId="258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4:31.260" v="3083" actId="207"/>
          <ac:spMkLst>
            <pc:docMk/>
            <pc:sldMk cId="0" sldId="258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5:41.339" v="194" actId="1036"/>
          <ac:spMkLst>
            <pc:docMk/>
            <pc:sldMk cId="0" sldId="258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4:15.835" v="168" actId="1035"/>
          <ac:spMkLst>
            <pc:docMk/>
            <pc:sldMk cId="0" sldId="258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40.063" v="1220" actId="207"/>
          <ac:spMkLst>
            <pc:docMk/>
            <pc:sldMk cId="0" sldId="258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16.108" v="279" actId="164"/>
          <ac:spMkLst>
            <pc:docMk/>
            <pc:sldMk cId="0" sldId="258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4:11.020" v="165" actId="1036"/>
          <ac:spMkLst>
            <pc:docMk/>
            <pc:sldMk cId="0" sldId="258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37.789" v="1219" actId="207"/>
          <ac:spMkLst>
            <pc:docMk/>
            <pc:sldMk cId="0" sldId="258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2:38.779" v="112" actId="1035"/>
          <ac:spMkLst>
            <pc:docMk/>
            <pc:sldMk cId="0" sldId="258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2:44.329" v="118" actId="1035"/>
          <ac:spMkLst>
            <pc:docMk/>
            <pc:sldMk cId="0" sldId="258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4:14.069" v="167" actId="1036"/>
          <ac:spMkLst>
            <pc:docMk/>
            <pc:sldMk cId="0" sldId="258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35.866" v="1218" actId="207"/>
          <ac:spMkLst>
            <pc:docMk/>
            <pc:sldMk cId="0" sldId="258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25:13.274" v="184" actId="20577"/>
          <ac:spMkLst>
            <pc:docMk/>
            <pc:sldMk cId="0" sldId="258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5:06.629" v="277" actId="164"/>
          <ac:spMkLst>
            <pc:docMk/>
            <pc:sldMk cId="0" sldId="258"/>
            <ac:spMk id="49" creationId="{00000000-0000-0000-0000-000000000000}"/>
          </ac:spMkLst>
        </pc:spChg>
        <pc:grpChg chg="mod">
          <ac:chgData name="CARRIERO ROBERTO" userId="839c6d36-e8ba-4078-b5eb-e04afc776ee8" providerId="ADAL" clId="{2F224BDB-F65A-45D9-AF26-9A477DA26FA4}" dt="2026-01-29T12:36:22.772" v="292" actId="1076"/>
          <ac:grpSpMkLst>
            <pc:docMk/>
            <pc:sldMk cId="0" sldId="258"/>
            <ac:grpSpMk id="50" creationId="{4C365918-0089-7EFA-28FD-92B7049BB008}"/>
          </ac:grpSpMkLst>
        </pc:grpChg>
        <pc:grpChg chg="mod">
          <ac:chgData name="CARRIERO ROBERTO" userId="839c6d36-e8ba-4078-b5eb-e04afc776ee8" providerId="ADAL" clId="{2F224BDB-F65A-45D9-AF26-9A477DA26FA4}" dt="2026-01-29T12:36:16.944" v="291" actId="1076"/>
          <ac:grpSpMkLst>
            <pc:docMk/>
            <pc:sldMk cId="0" sldId="258"/>
            <ac:grpSpMk id="51" creationId="{14A38425-0052-D2DA-E1FC-FE5F43CFF797}"/>
          </ac:grpSpMkLst>
        </pc:grpChg>
        <pc:grpChg chg="add mod">
          <ac:chgData name="CARRIERO ROBERTO" userId="839c6d36-e8ba-4078-b5eb-e04afc776ee8" providerId="ADAL" clId="{2F224BDB-F65A-45D9-AF26-9A477DA26FA4}" dt="2026-01-29T12:35:55.127" v="286" actId="14100"/>
          <ac:grpSpMkLst>
            <pc:docMk/>
            <pc:sldMk cId="0" sldId="258"/>
            <ac:grpSpMk id="52" creationId="{23CC5AF2-D5E8-19CA-95AF-DCF9D07F27C6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54:38.706" v="3085" actId="207"/>
        <pc:sldMkLst>
          <pc:docMk/>
          <pc:sldMk cId="0" sldId="259"/>
        </pc:sldMkLst>
        <pc:spChg chg="del">
          <ac:chgData name="CARRIERO ROBERTO" userId="839c6d36-e8ba-4078-b5eb-e04afc776ee8" providerId="ADAL" clId="{2F224BDB-F65A-45D9-AF26-9A477DA26FA4}" dt="2026-01-29T12:37:07.893" v="304" actId="478"/>
          <ac:spMkLst>
            <pc:docMk/>
            <pc:sldMk cId="0" sldId="259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2:37:06.502" v="303" actId="478"/>
          <ac:spMkLst>
            <pc:docMk/>
            <pc:sldMk cId="0" sldId="259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7:16.123" v="307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7:21.418" v="308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55.238" v="299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4:38.706" v="3085" actId="207"/>
          <ac:spMkLst>
            <pc:docMk/>
            <pc:sldMk cId="0" sldId="259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4:40.145" v="631" actId="103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17.887" v="1210" actId="20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19.726" v="1211" actId="20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8:56.212" v="341" actId="103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22.394" v="1212" actId="207"/>
          <ac:spMkLst>
            <pc:docMk/>
            <pc:sldMk cId="0" sldId="259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8:57.872" v="344" actId="103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24.770" v="1213" actId="20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8:59.614" v="347" actId="1036"/>
          <ac:spMkLst>
            <pc:docMk/>
            <pc:sldMk cId="0" sldId="259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6:55.238" v="299" actId="2711"/>
          <ac:spMkLst>
            <pc:docMk/>
            <pc:sldMk cId="0" sldId="259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9:26.672" v="1214" actId="207"/>
          <ac:spMkLst>
            <pc:docMk/>
            <pc:sldMk cId="0" sldId="259"/>
            <ac:spMk id="22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2:40:56.955" v="454" actId="478"/>
          <ac:spMkLst>
            <pc:docMk/>
            <pc:sldMk cId="0" sldId="259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24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40:53.587" v="450" actId="478"/>
          <ac:spMkLst>
            <pc:docMk/>
            <pc:sldMk cId="0" sldId="259"/>
            <ac:spMk id="2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40:54.610" v="452" actId="478"/>
          <ac:spMkLst>
            <pc:docMk/>
            <pc:sldMk cId="0" sldId="259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53.027" v="643" actId="164"/>
          <ac:spMkLst>
            <pc:docMk/>
            <pc:sldMk cId="0" sldId="259"/>
            <ac:spMk id="27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40:58.498" v="455" actId="478"/>
          <ac:spMkLst>
            <pc:docMk/>
            <pc:sldMk cId="0" sldId="259"/>
            <ac:spMk id="2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42:28.788" v="530" actId="478"/>
          <ac:spMkLst>
            <pc:docMk/>
            <pc:sldMk cId="0" sldId="259"/>
            <ac:spMk id="29" creationId="{00000000-0000-0000-0000-000000000000}"/>
          </ac:spMkLst>
        </pc:spChg>
        <pc:spChg chg="del mod topLvl">
          <ac:chgData name="CARRIERO ROBERTO" userId="839c6d36-e8ba-4078-b5eb-e04afc776ee8" providerId="ADAL" clId="{2F224BDB-F65A-45D9-AF26-9A477DA26FA4}" dt="2026-01-29T12:42:30.563" v="531" actId="478"/>
          <ac:spMkLst>
            <pc:docMk/>
            <pc:sldMk cId="0" sldId="259"/>
            <ac:spMk id="30" creationId="{00000000-0000-0000-0000-000000000000}"/>
          </ac:spMkLst>
        </pc:spChg>
        <pc:spChg chg="del mod topLvl">
          <ac:chgData name="CARRIERO ROBERTO" userId="839c6d36-e8ba-4078-b5eb-e04afc776ee8" providerId="ADAL" clId="{2F224BDB-F65A-45D9-AF26-9A477DA26FA4}" dt="2026-01-29T12:42:33.238" v="532" actId="478"/>
          <ac:spMkLst>
            <pc:docMk/>
            <pc:sldMk cId="0" sldId="259"/>
            <ac:spMk id="3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2:43:06.941" v="598" actId="478"/>
          <ac:spMkLst>
            <pc:docMk/>
            <pc:sldMk cId="0" sldId="259"/>
            <ac:spMk id="3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43:10.215" v="600" actId="478"/>
          <ac:spMkLst>
            <pc:docMk/>
            <pc:sldMk cId="0" sldId="259"/>
            <ac:spMk id="3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2:43:11.205" v="601" actId="478"/>
          <ac:spMkLst>
            <pc:docMk/>
            <pc:sldMk cId="0" sldId="259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5:46.299" v="641" actId="164"/>
          <ac:spMkLst>
            <pc:docMk/>
            <pc:sldMk cId="0" sldId="259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8:29.407" v="685" actId="1037"/>
          <ac:spMkLst>
            <pc:docMk/>
            <pc:sldMk cId="0" sldId="259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0:02.266" v="2679" actId="20577"/>
          <ac:spMkLst>
            <pc:docMk/>
            <pc:sldMk cId="0" sldId="259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8:29.407" v="685" actId="1037"/>
          <ac:spMkLst>
            <pc:docMk/>
            <pc:sldMk cId="0" sldId="259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7:02.003" v="301"/>
          <ac:spMkLst>
            <pc:docMk/>
            <pc:sldMk cId="0" sldId="259"/>
            <ac:spMk id="40" creationId="{F7F134E0-D822-8E6F-85E6-C486FEEC2E72}"/>
          </ac:spMkLst>
        </pc:spChg>
        <pc:spChg chg="mod">
          <ac:chgData name="CARRIERO ROBERTO" userId="839c6d36-e8ba-4078-b5eb-e04afc776ee8" providerId="ADAL" clId="{2F224BDB-F65A-45D9-AF26-9A477DA26FA4}" dt="2026-01-29T12:37:09.730" v="306" actId="20577"/>
          <ac:spMkLst>
            <pc:docMk/>
            <pc:sldMk cId="0" sldId="259"/>
            <ac:spMk id="41" creationId="{B95DB914-5576-0B28-5E0B-99BD2B36887E}"/>
          </ac:spMkLst>
        </pc:spChg>
        <pc:spChg chg="add mod">
          <ac:chgData name="CARRIERO ROBERTO" userId="839c6d36-e8ba-4078-b5eb-e04afc776ee8" providerId="ADAL" clId="{2F224BDB-F65A-45D9-AF26-9A477DA26FA4}" dt="2026-01-29T12:40:18.038" v="367" actId="1076"/>
          <ac:spMkLst>
            <pc:docMk/>
            <pc:sldMk cId="0" sldId="259"/>
            <ac:spMk id="43" creationId="{5B71849D-E322-CDE2-2481-56CE9A6D17A7}"/>
          </ac:spMkLst>
        </pc:spChg>
        <pc:spChg chg="mod">
          <ac:chgData name="CARRIERO ROBERTO" userId="839c6d36-e8ba-4078-b5eb-e04afc776ee8" providerId="ADAL" clId="{2F224BDB-F65A-45D9-AF26-9A477DA26FA4}" dt="2026-01-29T12:41:24.114" v="463" actId="1076"/>
          <ac:spMkLst>
            <pc:docMk/>
            <pc:sldMk cId="0" sldId="259"/>
            <ac:spMk id="45" creationId="{C9BA92E3-3B73-0A0A-A737-9CEE8E768B4D}"/>
          </ac:spMkLst>
        </pc:spChg>
        <pc:spChg chg="mod">
          <ac:chgData name="CARRIERO ROBERTO" userId="839c6d36-e8ba-4078-b5eb-e04afc776ee8" providerId="ADAL" clId="{2F224BDB-F65A-45D9-AF26-9A477DA26FA4}" dt="2026-01-29T12:41:59.256" v="469" actId="1076"/>
          <ac:spMkLst>
            <pc:docMk/>
            <pc:sldMk cId="0" sldId="259"/>
            <ac:spMk id="46" creationId="{2496D52B-DD41-B54E-6425-857FFA4436ED}"/>
          </ac:spMkLst>
        </pc:spChg>
        <pc:spChg chg="mod">
          <ac:chgData name="CARRIERO ROBERTO" userId="839c6d36-e8ba-4078-b5eb-e04afc776ee8" providerId="ADAL" clId="{2F224BDB-F65A-45D9-AF26-9A477DA26FA4}" dt="2026-01-29T12:41:59.256" v="469" actId="1076"/>
          <ac:spMkLst>
            <pc:docMk/>
            <pc:sldMk cId="0" sldId="259"/>
            <ac:spMk id="47" creationId="{6E639D74-BC0D-B07C-0DAC-F54B5A007F5B}"/>
          </ac:spMkLst>
        </pc:spChg>
        <pc:spChg chg="mod">
          <ac:chgData name="CARRIERO ROBERTO" userId="839c6d36-e8ba-4078-b5eb-e04afc776ee8" providerId="ADAL" clId="{2F224BDB-F65A-45D9-AF26-9A477DA26FA4}" dt="2026-01-29T12:42:05.625" v="470"/>
          <ac:spMkLst>
            <pc:docMk/>
            <pc:sldMk cId="0" sldId="259"/>
            <ac:spMk id="49" creationId="{DEB72F3B-DDF7-B01C-A6A4-C920926D2929}"/>
          </ac:spMkLst>
        </pc:spChg>
        <pc:spChg chg="mod">
          <ac:chgData name="CARRIERO ROBERTO" userId="839c6d36-e8ba-4078-b5eb-e04afc776ee8" providerId="ADAL" clId="{2F224BDB-F65A-45D9-AF26-9A477DA26FA4}" dt="2026-01-29T12:43:42.271" v="609" actId="20577"/>
          <ac:spMkLst>
            <pc:docMk/>
            <pc:sldMk cId="0" sldId="259"/>
            <ac:spMk id="50" creationId="{F34F045D-F674-5217-051F-BA60EC31F5E6}"/>
          </ac:spMkLst>
        </pc:spChg>
        <pc:spChg chg="mod">
          <ac:chgData name="CARRIERO ROBERTO" userId="839c6d36-e8ba-4078-b5eb-e04afc776ee8" providerId="ADAL" clId="{2F224BDB-F65A-45D9-AF26-9A477DA26FA4}" dt="2026-01-29T12:43:04.437" v="597" actId="20577"/>
          <ac:spMkLst>
            <pc:docMk/>
            <pc:sldMk cId="0" sldId="259"/>
            <ac:spMk id="51" creationId="{132FBE0C-25C3-24FA-845A-6C63079A8AA7}"/>
          </ac:spMkLst>
        </pc:spChg>
        <pc:spChg chg="mod">
          <ac:chgData name="CARRIERO ROBERTO" userId="839c6d36-e8ba-4078-b5eb-e04afc776ee8" providerId="ADAL" clId="{2F224BDB-F65A-45D9-AF26-9A477DA26FA4}" dt="2026-01-29T12:42:47.601" v="536"/>
          <ac:spMkLst>
            <pc:docMk/>
            <pc:sldMk cId="0" sldId="259"/>
            <ac:spMk id="53" creationId="{3F39BB4E-C52E-E8D6-E8EA-84FFCC3661E2}"/>
          </ac:spMkLst>
        </pc:spChg>
        <pc:spChg chg="mod">
          <ac:chgData name="CARRIERO ROBERTO" userId="839c6d36-e8ba-4078-b5eb-e04afc776ee8" providerId="ADAL" clId="{2F224BDB-F65A-45D9-AF26-9A477DA26FA4}" dt="2026-01-29T12:42:47.601" v="536"/>
          <ac:spMkLst>
            <pc:docMk/>
            <pc:sldMk cId="0" sldId="259"/>
            <ac:spMk id="54" creationId="{84E0D4D6-8CB1-EBF1-C1FF-609D64F7D11C}"/>
          </ac:spMkLst>
        </pc:spChg>
        <pc:spChg chg="mod">
          <ac:chgData name="CARRIERO ROBERTO" userId="839c6d36-e8ba-4078-b5eb-e04afc776ee8" providerId="ADAL" clId="{2F224BDB-F65A-45D9-AF26-9A477DA26FA4}" dt="2026-01-29T12:42:47.601" v="536"/>
          <ac:spMkLst>
            <pc:docMk/>
            <pc:sldMk cId="0" sldId="259"/>
            <ac:spMk id="55" creationId="{CC67DBCA-56CB-5D44-5B0F-434478973A7D}"/>
          </ac:spMkLst>
        </pc:spChg>
        <pc:spChg chg="mod">
          <ac:chgData name="CARRIERO ROBERTO" userId="839c6d36-e8ba-4078-b5eb-e04afc776ee8" providerId="ADAL" clId="{2F224BDB-F65A-45D9-AF26-9A477DA26FA4}" dt="2026-01-29T12:44:49.404" v="632"/>
          <ac:spMkLst>
            <pc:docMk/>
            <pc:sldMk cId="0" sldId="259"/>
            <ac:spMk id="57" creationId="{C0E786B7-73A3-E7CE-836D-D1E2DBB0A5BD}"/>
          </ac:spMkLst>
        </pc:spChg>
        <pc:spChg chg="mod">
          <ac:chgData name="CARRIERO ROBERTO" userId="839c6d36-e8ba-4078-b5eb-e04afc776ee8" providerId="ADAL" clId="{2F224BDB-F65A-45D9-AF26-9A477DA26FA4}" dt="2026-01-29T12:44:49.404" v="632"/>
          <ac:spMkLst>
            <pc:docMk/>
            <pc:sldMk cId="0" sldId="259"/>
            <ac:spMk id="58" creationId="{FD83953E-00CD-90D2-FB9B-CFF4396C0030}"/>
          </ac:spMkLst>
        </pc:spChg>
        <pc:spChg chg="mod">
          <ac:chgData name="CARRIERO ROBERTO" userId="839c6d36-e8ba-4078-b5eb-e04afc776ee8" providerId="ADAL" clId="{2F224BDB-F65A-45D9-AF26-9A477DA26FA4}" dt="2026-01-29T12:44:49.404" v="632"/>
          <ac:spMkLst>
            <pc:docMk/>
            <pc:sldMk cId="0" sldId="259"/>
            <ac:spMk id="59" creationId="{7AD5D02E-5CBA-0F5A-544D-D66AF77B18BD}"/>
          </ac:spMkLst>
        </pc:spChg>
        <pc:spChg chg="mod">
          <ac:chgData name="CARRIERO ROBERTO" userId="839c6d36-e8ba-4078-b5eb-e04afc776ee8" providerId="ADAL" clId="{2F224BDB-F65A-45D9-AF26-9A477DA26FA4}" dt="2026-01-29T12:44:49.404" v="632"/>
          <ac:spMkLst>
            <pc:docMk/>
            <pc:sldMk cId="0" sldId="259"/>
            <ac:spMk id="60" creationId="{33500CCF-E5BE-FF14-10DD-E6DC83123250}"/>
          </ac:spMkLst>
        </pc:spChg>
        <pc:grpChg chg="add mod ord">
          <ac:chgData name="CARRIERO ROBERTO" userId="839c6d36-e8ba-4078-b5eb-e04afc776ee8" providerId="ADAL" clId="{2F224BDB-F65A-45D9-AF26-9A477DA26FA4}" dt="2026-01-29T12:37:04.433" v="302" actId="167"/>
          <ac:grpSpMkLst>
            <pc:docMk/>
            <pc:sldMk cId="0" sldId="259"/>
            <ac:grpSpMk id="39" creationId="{4E090CBC-B478-620C-AFD7-BA5AB470ACA4}"/>
          </ac:grpSpMkLst>
        </pc:grpChg>
        <pc:grpChg chg="add del mod">
          <ac:chgData name="CARRIERO ROBERTO" userId="839c6d36-e8ba-4078-b5eb-e04afc776ee8" providerId="ADAL" clId="{2F224BDB-F65A-45D9-AF26-9A477DA26FA4}" dt="2026-01-29T12:42:30.563" v="531" actId="478"/>
          <ac:grpSpMkLst>
            <pc:docMk/>
            <pc:sldMk cId="0" sldId="259"/>
            <ac:grpSpMk id="42" creationId="{58368A0B-8B85-AA53-15C4-435BF992950E}"/>
          </ac:grpSpMkLst>
        </pc:grpChg>
        <pc:grpChg chg="add mod">
          <ac:chgData name="CARRIERO ROBERTO" userId="839c6d36-e8ba-4078-b5eb-e04afc776ee8" providerId="ADAL" clId="{2F224BDB-F65A-45D9-AF26-9A477DA26FA4}" dt="2026-01-29T12:43:57.405" v="620" actId="1038"/>
          <ac:grpSpMkLst>
            <pc:docMk/>
            <pc:sldMk cId="0" sldId="259"/>
            <ac:grpSpMk id="44" creationId="{6B71D66F-EC7F-5C7F-AE08-1DEC423DFEFE}"/>
          </ac:grpSpMkLst>
        </pc:grpChg>
        <pc:grpChg chg="add mod">
          <ac:chgData name="CARRIERO ROBERTO" userId="839c6d36-e8ba-4078-b5eb-e04afc776ee8" providerId="ADAL" clId="{2F224BDB-F65A-45D9-AF26-9A477DA26FA4}" dt="2026-01-29T12:43:57.405" v="620" actId="1038"/>
          <ac:grpSpMkLst>
            <pc:docMk/>
            <pc:sldMk cId="0" sldId="259"/>
            <ac:grpSpMk id="48" creationId="{AE9521BF-5B2B-34FA-B8EC-B1488EE538D5}"/>
          </ac:grpSpMkLst>
        </pc:grpChg>
        <pc:grpChg chg="add mod">
          <ac:chgData name="CARRIERO ROBERTO" userId="839c6d36-e8ba-4078-b5eb-e04afc776ee8" providerId="ADAL" clId="{2F224BDB-F65A-45D9-AF26-9A477DA26FA4}" dt="2026-01-29T12:43:57.405" v="620" actId="1038"/>
          <ac:grpSpMkLst>
            <pc:docMk/>
            <pc:sldMk cId="0" sldId="259"/>
            <ac:grpSpMk id="52" creationId="{417F5F7A-29CF-2A2B-545C-0BA00D864F49}"/>
          </ac:grpSpMkLst>
        </pc:grpChg>
        <pc:grpChg chg="add del mod">
          <ac:chgData name="CARRIERO ROBERTO" userId="839c6d36-e8ba-4078-b5eb-e04afc776ee8" providerId="ADAL" clId="{2F224BDB-F65A-45D9-AF26-9A477DA26FA4}" dt="2026-01-29T12:44:58.041" v="635" actId="478"/>
          <ac:grpSpMkLst>
            <pc:docMk/>
            <pc:sldMk cId="0" sldId="259"/>
            <ac:grpSpMk id="56" creationId="{D8824BCE-2621-B2F2-8E78-9824FA3B1EC2}"/>
          </ac:grpSpMkLst>
        </pc:grpChg>
        <pc:grpChg chg="add mod">
          <ac:chgData name="CARRIERO ROBERTO" userId="839c6d36-e8ba-4078-b5eb-e04afc776ee8" providerId="ADAL" clId="{2F224BDB-F65A-45D9-AF26-9A477DA26FA4}" dt="2026-01-29T12:45:59.828" v="645" actId="1076"/>
          <ac:grpSpMkLst>
            <pc:docMk/>
            <pc:sldMk cId="0" sldId="259"/>
            <ac:grpSpMk id="61" creationId="{139D326D-53DF-F7C0-2FE7-652BB48F759D}"/>
          </ac:grpSpMkLst>
        </pc:grpChg>
        <pc:grpChg chg="mod">
          <ac:chgData name="CARRIERO ROBERTO" userId="839c6d36-e8ba-4078-b5eb-e04afc776ee8" providerId="ADAL" clId="{2F224BDB-F65A-45D9-AF26-9A477DA26FA4}" dt="2026-01-29T12:45:55.828" v="644" actId="1076"/>
          <ac:grpSpMkLst>
            <pc:docMk/>
            <pc:sldMk cId="0" sldId="259"/>
            <ac:grpSpMk id="62" creationId="{E64799E7-9504-7929-2D80-024AC7470498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30:07.150" v="2686" actId="20577"/>
        <pc:sldMkLst>
          <pc:docMk/>
          <pc:sldMk cId="0" sldId="260"/>
        </pc:sldMkLst>
        <pc:spChg chg="del">
          <ac:chgData name="CARRIERO ROBERTO" userId="839c6d36-e8ba-4078-b5eb-e04afc776ee8" providerId="ADAL" clId="{2F224BDB-F65A-45D9-AF26-9A477DA26FA4}" dt="2026-01-29T12:46:29.170" v="648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2:46:24.459" v="646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6:57.748" v="65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7:08.919" v="65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03.826" v="1266" actId="255"/>
          <ac:spMkLst>
            <pc:docMk/>
            <pc:sldMk cId="0" sldId="260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52.658" v="1287" actId="103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39.682" v="1281" actId="103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09.074" v="1229" actId="20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11.383" v="1268" actId="255"/>
          <ac:spMkLst>
            <pc:docMk/>
            <pc:sldMk cId="0" sldId="260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04.063" v="1290" actId="1036"/>
          <ac:spMkLst>
            <pc:docMk/>
            <pc:sldMk cId="0" sldId="260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06.841" v="1291" actId="1035"/>
          <ac:spMkLst>
            <pc:docMk/>
            <pc:sldMk cId="0" sldId="260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21.392" v="1235" actId="207"/>
          <ac:spMkLst>
            <pc:docMk/>
            <pc:sldMk cId="0" sldId="260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14.251" v="1269" actId="255"/>
          <ac:spMkLst>
            <pc:docMk/>
            <pc:sldMk cId="0" sldId="260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52.658" v="1287" actId="1036"/>
          <ac:spMkLst>
            <pc:docMk/>
            <pc:sldMk cId="0" sldId="260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59.072" v="1289" actId="1035"/>
          <ac:spMkLst>
            <pc:docMk/>
            <pc:sldMk cId="0" sldId="260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19.470" v="1234" actId="207"/>
          <ac:spMkLst>
            <pc:docMk/>
            <pc:sldMk cId="0" sldId="260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2:17.402" v="1270" actId="255"/>
          <ac:spMkLst>
            <pc:docMk/>
            <pc:sldMk cId="0" sldId="260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2:15.586" v="774" actId="164"/>
          <ac:spMkLst>
            <pc:docMk/>
            <pc:sldMk cId="0" sldId="260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10.427" v="1292" actId="1035"/>
          <ac:spMkLst>
            <pc:docMk/>
            <pc:sldMk cId="0" sldId="260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42.651" v="1294" actId="1036"/>
          <ac:spMkLst>
            <pc:docMk/>
            <pc:sldMk cId="0" sldId="260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17.486" v="1233" actId="207"/>
          <ac:spMkLst>
            <pc:docMk/>
            <pc:sldMk cId="0" sldId="260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8:40.128" v="686" actId="164"/>
          <ac:spMkLst>
            <pc:docMk/>
            <pc:sldMk cId="0" sldId="260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8:40.128" v="686" actId="164"/>
          <ac:spMkLst>
            <pc:docMk/>
            <pc:sldMk cId="0" sldId="260"/>
            <ac:spMk id="4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0:07.150" v="2686" actId="20577"/>
          <ac:spMkLst>
            <pc:docMk/>
            <pc:sldMk cId="0" sldId="260"/>
            <ac:spMk id="4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8:40.128" v="686" actId="164"/>
          <ac:spMkLst>
            <pc:docMk/>
            <pc:sldMk cId="0" sldId="260"/>
            <ac:spMk id="4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46:24.806" v="647"/>
          <ac:spMkLst>
            <pc:docMk/>
            <pc:sldMk cId="0" sldId="260"/>
            <ac:spMk id="51" creationId="{94C4C7C6-44C4-A1DA-87E9-C4611778DFBF}"/>
          </ac:spMkLst>
        </pc:spChg>
        <pc:spChg chg="mod">
          <ac:chgData name="CARRIERO ROBERTO" userId="839c6d36-e8ba-4078-b5eb-e04afc776ee8" providerId="ADAL" clId="{2F224BDB-F65A-45D9-AF26-9A477DA26FA4}" dt="2026-01-29T12:46:24.806" v="647"/>
          <ac:spMkLst>
            <pc:docMk/>
            <pc:sldMk cId="0" sldId="260"/>
            <ac:spMk id="52" creationId="{5BCA0073-3000-1A5C-D24C-48F57C5E3886}"/>
          </ac:spMkLst>
        </pc:spChg>
        <pc:spChg chg="mod">
          <ac:chgData name="CARRIERO ROBERTO" userId="839c6d36-e8ba-4078-b5eb-e04afc776ee8" providerId="ADAL" clId="{2F224BDB-F65A-45D9-AF26-9A477DA26FA4}" dt="2026-01-29T12:46:29.492" v="649"/>
          <ac:spMkLst>
            <pc:docMk/>
            <pc:sldMk cId="0" sldId="260"/>
            <ac:spMk id="54" creationId="{60491B7B-217B-61F5-6BB7-0DDA38FE201D}"/>
          </ac:spMkLst>
        </pc:spChg>
        <pc:spChg chg="mod">
          <ac:chgData name="CARRIERO ROBERTO" userId="839c6d36-e8ba-4078-b5eb-e04afc776ee8" providerId="ADAL" clId="{2F224BDB-F65A-45D9-AF26-9A477DA26FA4}" dt="2026-01-29T12:52:40.940" v="778" actId="20577"/>
          <ac:spMkLst>
            <pc:docMk/>
            <pc:sldMk cId="0" sldId="260"/>
            <ac:spMk id="55" creationId="{E6E719EE-8EE2-2AF4-6DD2-C042B53AB112}"/>
          </ac:spMkLst>
        </pc:spChg>
        <pc:spChg chg="mod">
          <ac:chgData name="CARRIERO ROBERTO" userId="839c6d36-e8ba-4078-b5eb-e04afc776ee8" providerId="ADAL" clId="{2F224BDB-F65A-45D9-AF26-9A477DA26FA4}" dt="2026-01-29T12:47:58.289" v="668" actId="1076"/>
          <ac:spMkLst>
            <pc:docMk/>
            <pc:sldMk cId="0" sldId="260"/>
            <ac:spMk id="57" creationId="{7F0B4D10-3C86-0BB0-EAB7-2BEBB978D1AE}"/>
          </ac:spMkLst>
        </pc:spChg>
        <pc:spChg chg="mod">
          <ac:chgData name="CARRIERO ROBERTO" userId="839c6d36-e8ba-4078-b5eb-e04afc776ee8" providerId="ADAL" clId="{2F224BDB-F65A-45D9-AF26-9A477DA26FA4}" dt="2026-01-29T12:47:54.990" v="666"/>
          <ac:spMkLst>
            <pc:docMk/>
            <pc:sldMk cId="0" sldId="260"/>
            <ac:spMk id="58" creationId="{833ED92F-5DDD-A6DF-79A7-4C26F4918E3C}"/>
          </ac:spMkLst>
        </pc:spChg>
        <pc:spChg chg="mod">
          <ac:chgData name="CARRIERO ROBERTO" userId="839c6d36-e8ba-4078-b5eb-e04afc776ee8" providerId="ADAL" clId="{2F224BDB-F65A-45D9-AF26-9A477DA26FA4}" dt="2026-01-29T12:47:54.990" v="666"/>
          <ac:spMkLst>
            <pc:docMk/>
            <pc:sldMk cId="0" sldId="260"/>
            <ac:spMk id="59" creationId="{7E17C048-4AD0-91CD-D892-4F2DD2151A89}"/>
          </ac:spMkLst>
        </pc:spChg>
        <pc:spChg chg="mod">
          <ac:chgData name="CARRIERO ROBERTO" userId="839c6d36-e8ba-4078-b5eb-e04afc776ee8" providerId="ADAL" clId="{2F224BDB-F65A-45D9-AF26-9A477DA26FA4}" dt="2026-01-29T12:47:54.990" v="666"/>
          <ac:spMkLst>
            <pc:docMk/>
            <pc:sldMk cId="0" sldId="260"/>
            <ac:spMk id="60" creationId="{8E0865FC-FE0D-F482-0B31-848FC4B76136}"/>
          </ac:spMkLst>
        </pc:spChg>
        <pc:grpChg chg="add mod">
          <ac:chgData name="CARRIERO ROBERTO" userId="839c6d36-e8ba-4078-b5eb-e04afc776ee8" providerId="ADAL" clId="{2F224BDB-F65A-45D9-AF26-9A477DA26FA4}" dt="2026-01-29T12:46:24.806" v="647"/>
          <ac:grpSpMkLst>
            <pc:docMk/>
            <pc:sldMk cId="0" sldId="260"/>
            <ac:grpSpMk id="50" creationId="{6C7AFF50-3490-6056-19CA-6B1E7815FB1B}"/>
          </ac:grpSpMkLst>
        </pc:grpChg>
        <pc:grpChg chg="add mod">
          <ac:chgData name="CARRIERO ROBERTO" userId="839c6d36-e8ba-4078-b5eb-e04afc776ee8" providerId="ADAL" clId="{2F224BDB-F65A-45D9-AF26-9A477DA26FA4}" dt="2026-01-29T12:46:29.492" v="649"/>
          <ac:grpSpMkLst>
            <pc:docMk/>
            <pc:sldMk cId="0" sldId="260"/>
            <ac:grpSpMk id="53" creationId="{C0FA1DD4-D3FC-D5A2-C848-87E508813982}"/>
          </ac:grpSpMkLst>
        </pc:grpChg>
        <pc:grpChg chg="add mod">
          <ac:chgData name="CARRIERO ROBERTO" userId="839c6d36-e8ba-4078-b5eb-e04afc776ee8" providerId="ADAL" clId="{2F224BDB-F65A-45D9-AF26-9A477DA26FA4}" dt="2026-01-29T12:47:54.990" v="666"/>
          <ac:grpSpMkLst>
            <pc:docMk/>
            <pc:sldMk cId="0" sldId="260"/>
            <ac:grpSpMk id="56" creationId="{778EE69F-2ACC-BE4B-111C-1FE4AA73E2AC}"/>
          </ac:grpSpMkLst>
        </pc:grpChg>
        <pc:grpChg chg="add mod">
          <ac:chgData name="CARRIERO ROBERTO" userId="839c6d36-e8ba-4078-b5eb-e04afc776ee8" providerId="ADAL" clId="{2F224BDB-F65A-45D9-AF26-9A477DA26FA4}" dt="2026-01-29T12:48:58.026" v="689" actId="1076"/>
          <ac:grpSpMkLst>
            <pc:docMk/>
            <pc:sldMk cId="0" sldId="260"/>
            <ac:grpSpMk id="61" creationId="{BD9828CE-1F57-B565-3F57-8662D4CDC56F}"/>
          </ac:grpSpMkLst>
        </pc:grpChg>
        <pc:grpChg chg="mod">
          <ac:chgData name="CARRIERO ROBERTO" userId="839c6d36-e8ba-4078-b5eb-e04afc776ee8" providerId="ADAL" clId="{2F224BDB-F65A-45D9-AF26-9A477DA26FA4}" dt="2026-01-29T12:52:26.007" v="775" actId="1076"/>
          <ac:grpSpMkLst>
            <pc:docMk/>
            <pc:sldMk cId="0" sldId="260"/>
            <ac:grpSpMk id="62" creationId="{713399B1-E31D-1A01-4A43-F3D6A6576EF2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55:00.274" v="3086" actId="207"/>
        <pc:sldMkLst>
          <pc:docMk/>
          <pc:sldMk cId="0" sldId="261"/>
        </pc:sldMkLst>
        <pc:spChg chg="del">
          <ac:chgData name="CARRIERO ROBERTO" userId="839c6d36-e8ba-4078-b5eb-e04afc776ee8" providerId="ADAL" clId="{2F224BDB-F65A-45D9-AF26-9A477DA26FA4}" dt="2026-01-29T12:54:35.525" v="781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4:44.694" v="78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4:52.917" v="786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6:31.899" v="816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56.339" v="1295" actId="255"/>
          <ac:spMkLst>
            <pc:docMk/>
            <pc:sldMk cId="0" sldId="261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24.979" v="1236" actId="20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09.025" v="1299" actId="255"/>
          <ac:spMkLst>
            <pc:docMk/>
            <pc:sldMk cId="0" sldId="261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32.379" v="1240" actId="207"/>
          <ac:spMkLst>
            <pc:docMk/>
            <pc:sldMk cId="0" sldId="261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11.748" v="1300" actId="255"/>
          <ac:spMkLst>
            <pc:docMk/>
            <pc:sldMk cId="0" sldId="261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6:44.307" v="2400" actId="113"/>
          <ac:spMkLst>
            <pc:docMk/>
            <pc:sldMk cId="0" sldId="261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00.274" v="3086" actId="207"/>
          <ac:spMkLst>
            <pc:docMk/>
            <pc:sldMk cId="0" sldId="261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2:37.694" v="1025" actId="164"/>
          <ac:spMkLst>
            <pc:docMk/>
            <pc:sldMk cId="0" sldId="261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2:37.694" v="1025" actId="164"/>
          <ac:spMkLst>
            <pc:docMk/>
            <pc:sldMk cId="0" sldId="261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3:59.540" v="1296" actId="255"/>
          <ac:spMkLst>
            <pc:docMk/>
            <pc:sldMk cId="0" sldId="261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26.956" v="1237" actId="207"/>
          <ac:spMkLst>
            <pc:docMk/>
            <pc:sldMk cId="0" sldId="261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3:31.438" v="1049" actId="164"/>
          <ac:spMkLst>
            <pc:docMk/>
            <pc:sldMk cId="0" sldId="261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3:31.438" v="1049" actId="164"/>
          <ac:spMkLst>
            <pc:docMk/>
            <pc:sldMk cId="0" sldId="261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06.184" v="1298" actId="255"/>
          <ac:spMkLst>
            <pc:docMk/>
            <pc:sldMk cId="0" sldId="261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28.871" v="1238" actId="207"/>
          <ac:spMkLst>
            <pc:docMk/>
            <pc:sldMk cId="0" sldId="261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3:50.365" v="1060" actId="1035"/>
          <ac:spMkLst>
            <pc:docMk/>
            <pc:sldMk cId="0" sldId="261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34.113" v="1092" actId="164"/>
          <ac:spMkLst>
            <pc:docMk/>
            <pc:sldMk cId="0" sldId="261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02.916" v="1297" actId="255"/>
          <ac:spMkLst>
            <pc:docMk/>
            <pc:sldMk cId="0" sldId="261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30.959" v="1239" actId="207"/>
          <ac:spMkLst>
            <pc:docMk/>
            <pc:sldMk cId="0" sldId="261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04:25.875" v="1091" actId="1038"/>
          <ac:spMkLst>
            <pc:docMk/>
            <pc:sldMk cId="0" sldId="261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15.907" v="1301" actId="255"/>
          <ac:spMkLst>
            <pc:docMk/>
            <pc:sldMk cId="0" sldId="261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0:34.581" v="1241" actId="207"/>
          <ac:spMkLst>
            <pc:docMk/>
            <pc:sldMk cId="0" sldId="261"/>
            <ac:spMk id="42" creationId="{00000000-0000-0000-0000-000000000000}"/>
          </ac:spMkLst>
        </pc:spChg>
        <pc:spChg chg="del mod ord">
          <ac:chgData name="CARRIERO ROBERTO" userId="839c6d36-e8ba-4078-b5eb-e04afc776ee8" providerId="ADAL" clId="{2F224BDB-F65A-45D9-AF26-9A477DA26FA4}" dt="2026-01-29T12:55:13.047" v="790" actId="478"/>
          <ac:spMkLst>
            <pc:docMk/>
            <pc:sldMk cId="0" sldId="261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6:20.490" v="810" actId="1038"/>
          <ac:spMkLst>
            <pc:docMk/>
            <pc:sldMk cId="0" sldId="261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0:21.273" v="2688" actId="255"/>
          <ac:spMkLst>
            <pc:docMk/>
            <pc:sldMk cId="0" sldId="261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6:15.134" v="808" actId="1076"/>
          <ac:spMkLst>
            <pc:docMk/>
            <pc:sldMk cId="0" sldId="261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54:38.779" v="782"/>
          <ac:spMkLst>
            <pc:docMk/>
            <pc:sldMk cId="0" sldId="261"/>
            <ac:spMk id="48" creationId="{EF43BBD3-A183-6DCA-67CA-216E0D4DC7A3}"/>
          </ac:spMkLst>
        </pc:spChg>
        <pc:spChg chg="mod">
          <ac:chgData name="CARRIERO ROBERTO" userId="839c6d36-e8ba-4078-b5eb-e04afc776ee8" providerId="ADAL" clId="{2F224BDB-F65A-45D9-AF26-9A477DA26FA4}" dt="2026-01-29T12:54:40.220" v="784" actId="20577"/>
          <ac:spMkLst>
            <pc:docMk/>
            <pc:sldMk cId="0" sldId="261"/>
            <ac:spMk id="49" creationId="{E98501C4-475E-AE55-3458-8AC47A49080D}"/>
          </ac:spMkLst>
        </pc:spChg>
        <pc:spChg chg="mod topLvl">
          <ac:chgData name="CARRIERO ROBERTO" userId="839c6d36-e8ba-4078-b5eb-e04afc776ee8" providerId="ADAL" clId="{2F224BDB-F65A-45D9-AF26-9A477DA26FA4}" dt="2026-01-29T12:56:23.757" v="812" actId="1038"/>
          <ac:spMkLst>
            <pc:docMk/>
            <pc:sldMk cId="0" sldId="261"/>
            <ac:spMk id="51" creationId="{A50A26F0-EAF6-E300-4820-6357B4F82343}"/>
          </ac:spMkLst>
        </pc:spChg>
        <pc:spChg chg="del mod topLvl">
          <ac:chgData name="CARRIERO ROBERTO" userId="839c6d36-e8ba-4078-b5eb-e04afc776ee8" providerId="ADAL" clId="{2F224BDB-F65A-45D9-AF26-9A477DA26FA4}" dt="2026-01-29T12:55:22.478" v="794" actId="478"/>
          <ac:spMkLst>
            <pc:docMk/>
            <pc:sldMk cId="0" sldId="261"/>
            <ac:spMk id="52" creationId="{BDA1B798-F5D0-28DE-DF27-124ECF7B8346}"/>
          </ac:spMkLst>
        </pc:spChg>
        <pc:spChg chg="del mod">
          <ac:chgData name="CARRIERO ROBERTO" userId="839c6d36-e8ba-4078-b5eb-e04afc776ee8" providerId="ADAL" clId="{2F224BDB-F65A-45D9-AF26-9A477DA26FA4}" dt="2026-01-29T12:55:19.862" v="792" actId="478"/>
          <ac:spMkLst>
            <pc:docMk/>
            <pc:sldMk cId="0" sldId="261"/>
            <ac:spMk id="53" creationId="{CA27FF96-4A1A-D3F6-9A33-CB73F27EA12A}"/>
          </ac:spMkLst>
        </pc:spChg>
        <pc:spChg chg="del mod">
          <ac:chgData name="CARRIERO ROBERTO" userId="839c6d36-e8ba-4078-b5eb-e04afc776ee8" providerId="ADAL" clId="{2F224BDB-F65A-45D9-AF26-9A477DA26FA4}" dt="2026-01-29T12:55:20.926" v="793" actId="478"/>
          <ac:spMkLst>
            <pc:docMk/>
            <pc:sldMk cId="0" sldId="261"/>
            <ac:spMk id="54" creationId="{B98794A2-2A5A-5C94-F53C-013AB66ADB90}"/>
          </ac:spMkLst>
        </pc:spChg>
        <pc:grpChg chg="add mod">
          <ac:chgData name="CARRIERO ROBERTO" userId="839c6d36-e8ba-4078-b5eb-e04afc776ee8" providerId="ADAL" clId="{2F224BDB-F65A-45D9-AF26-9A477DA26FA4}" dt="2026-01-29T12:54:38.779" v="782"/>
          <ac:grpSpMkLst>
            <pc:docMk/>
            <pc:sldMk cId="0" sldId="261"/>
            <ac:grpSpMk id="47" creationId="{57B52123-0A2B-5D13-673E-19E702FE66B5}"/>
          </ac:grpSpMkLst>
        </pc:grpChg>
        <pc:grpChg chg="add del mod ord">
          <ac:chgData name="CARRIERO ROBERTO" userId="839c6d36-e8ba-4078-b5eb-e04afc776ee8" providerId="ADAL" clId="{2F224BDB-F65A-45D9-AF26-9A477DA26FA4}" dt="2026-01-29T12:55:22.478" v="794" actId="478"/>
          <ac:grpSpMkLst>
            <pc:docMk/>
            <pc:sldMk cId="0" sldId="261"/>
            <ac:grpSpMk id="50" creationId="{76B29690-9F73-A52C-C423-348027DFE5CA}"/>
          </ac:grpSpMkLst>
        </pc:grpChg>
        <pc:grpChg chg="add mod">
          <ac:chgData name="CARRIERO ROBERTO" userId="839c6d36-e8ba-4078-b5eb-e04afc776ee8" providerId="ADAL" clId="{2F224BDB-F65A-45D9-AF26-9A477DA26FA4}" dt="2026-01-29T13:02:41.837" v="1027" actId="1036"/>
          <ac:grpSpMkLst>
            <pc:docMk/>
            <pc:sldMk cId="0" sldId="261"/>
            <ac:grpSpMk id="55" creationId="{CF5CC334-D5D9-731E-1F19-6F3F37085A02}"/>
          </ac:grpSpMkLst>
        </pc:grpChg>
        <pc:grpChg chg="add mod">
          <ac:chgData name="CARRIERO ROBERTO" userId="839c6d36-e8ba-4078-b5eb-e04afc776ee8" providerId="ADAL" clId="{2F224BDB-F65A-45D9-AF26-9A477DA26FA4}" dt="2026-01-29T13:03:31.438" v="1049" actId="164"/>
          <ac:grpSpMkLst>
            <pc:docMk/>
            <pc:sldMk cId="0" sldId="261"/>
            <ac:grpSpMk id="56" creationId="{F17F8399-C6E5-C3AE-7CF5-496693BE0450}"/>
          </ac:grpSpMkLst>
        </pc:grpChg>
        <pc:grpChg chg="mod">
          <ac:chgData name="CARRIERO ROBERTO" userId="839c6d36-e8ba-4078-b5eb-e04afc776ee8" providerId="ADAL" clId="{2F224BDB-F65A-45D9-AF26-9A477DA26FA4}" dt="2026-01-29T13:04:43.897" v="1094" actId="14100"/>
          <ac:grpSpMkLst>
            <pc:docMk/>
            <pc:sldMk cId="0" sldId="261"/>
            <ac:grpSpMk id="57" creationId="{AAE7E1D6-B0E8-1A55-2832-F6BA2B6D1448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55:04.554" v="3087" actId="207"/>
        <pc:sldMkLst>
          <pc:docMk/>
          <pc:sldMk cId="0" sldId="262"/>
        </pc:sldMkLst>
        <pc:spChg chg="del">
          <ac:chgData name="CARRIERO ROBERTO" userId="839c6d36-e8ba-4078-b5eb-e04afc776ee8" providerId="ADAL" clId="{2F224BDB-F65A-45D9-AF26-9A477DA26FA4}" dt="2026-01-29T13:11:06.583" v="1248" actId="478"/>
          <ac:spMkLst>
            <pc:docMk/>
            <pc:sldMk cId="0" sldId="262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11:06.583" v="1248" actId="478"/>
          <ac:spMkLst>
            <pc:docMk/>
            <pc:sldMk cId="0" sldId="262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1:17.150" v="1254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1:29.062" v="1263" actId="1038"/>
          <ac:spMkLst>
            <pc:docMk/>
            <pc:sldMk cId="0" sldId="262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4:30.672" v="1302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5:29.942" v="1318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8:41.410" v="1371" actId="1076"/>
          <ac:spMkLst>
            <pc:docMk/>
            <pc:sldMk cId="0" sldId="262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8:44.723" v="1373" actId="103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8:52.219" v="1374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6:36.883" v="2398" actId="113"/>
          <ac:spMkLst>
            <pc:docMk/>
            <pc:sldMk cId="0" sldId="262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6:38.186" v="2399" actId="113"/>
          <ac:spMkLst>
            <pc:docMk/>
            <pc:sldMk cId="0" sldId="262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04.554" v="3087" actId="20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04.176" v="1390" actId="1076"/>
          <ac:spMkLst>
            <pc:docMk/>
            <pc:sldMk cId="0" sldId="262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5.694" v="1405" actId="1076"/>
          <ac:spMkLst>
            <pc:docMk/>
            <pc:sldMk cId="0" sldId="262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0:29.634" v="2689" actId="255"/>
          <ac:spMkLst>
            <pc:docMk/>
            <pc:sldMk cId="0" sldId="262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0:32.887" v="2690" actId="255"/>
          <ac:spMkLst>
            <pc:docMk/>
            <pc:sldMk cId="0" sldId="262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10.400" v="1404" actId="1036"/>
          <ac:spMkLst>
            <pc:docMk/>
            <pc:sldMk cId="0" sldId="262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11:06.815" v="1249"/>
          <ac:spMkLst>
            <pc:docMk/>
            <pc:sldMk cId="0" sldId="262"/>
            <ac:spMk id="46" creationId="{D38868BD-AF8E-EE03-C6D9-D59E043CAAF8}"/>
          </ac:spMkLst>
        </pc:spChg>
        <pc:spChg chg="mod">
          <ac:chgData name="CARRIERO ROBERTO" userId="839c6d36-e8ba-4078-b5eb-e04afc776ee8" providerId="ADAL" clId="{2F224BDB-F65A-45D9-AF26-9A477DA26FA4}" dt="2026-01-29T13:11:08.251" v="1251" actId="20577"/>
          <ac:spMkLst>
            <pc:docMk/>
            <pc:sldMk cId="0" sldId="262"/>
            <ac:spMk id="47" creationId="{F63726A6-C4ED-1B78-7690-80C60018CE38}"/>
          </ac:spMkLst>
        </pc:spChg>
        <pc:grpChg chg="add mod">
          <ac:chgData name="CARRIERO ROBERTO" userId="839c6d36-e8ba-4078-b5eb-e04afc776ee8" providerId="ADAL" clId="{2F224BDB-F65A-45D9-AF26-9A477DA26FA4}" dt="2026-01-29T13:11:06.815" v="1249"/>
          <ac:grpSpMkLst>
            <pc:docMk/>
            <pc:sldMk cId="0" sldId="262"/>
            <ac:grpSpMk id="45" creationId="{75C5A640-D18E-EC0F-C5CA-48D18A32297B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55:12.419" v="3090" actId="207"/>
        <pc:sldMkLst>
          <pc:docMk/>
          <pc:sldMk cId="0" sldId="263"/>
        </pc:sldMkLst>
        <pc:spChg chg="del">
          <ac:chgData name="CARRIERO ROBERTO" userId="839c6d36-e8ba-4078-b5eb-e04afc776ee8" providerId="ADAL" clId="{2F224BDB-F65A-45D9-AF26-9A477DA26FA4}" dt="2026-01-29T13:20:37.489" v="1409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0:37.489" v="1409" actId="478"/>
          <ac:spMkLst>
            <pc:docMk/>
            <pc:sldMk cId="0" sldId="263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43.087" v="1412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49.793" v="1414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7:19.704" v="1712" actId="1038"/>
          <ac:spMkLst>
            <pc:docMk/>
            <pc:sldMk cId="0" sldId="263"/>
            <ac:spMk id="6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1:07.477" v="1418" actId="1076"/>
          <ac:spMkLst>
            <pc:docMk/>
            <pc:sldMk cId="0" sldId="263"/>
            <ac:spMk id="9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19.084" v="1702" actId="103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08.236" v="3088" actId="20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2:43.792" v="1483" actId="1035"/>
          <ac:spMkLst>
            <pc:docMk/>
            <pc:sldMk cId="0" sldId="263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21.397" v="1703" actId="1037"/>
          <ac:spMkLst>
            <pc:docMk/>
            <pc:sldMk cId="0" sldId="263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07.311" v="1693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07.311" v="1693" actId="1076"/>
          <ac:spMkLst>
            <pc:docMk/>
            <pc:sldMk cId="0" sldId="263"/>
            <ac:spMk id="18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4:55.138" v="1622" actId="478"/>
          <ac:spMkLst>
            <pc:docMk/>
            <pc:sldMk cId="0" sldId="263"/>
            <ac:spMk id="1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4:55.138" v="1622" actId="478"/>
          <ac:spMkLst>
            <pc:docMk/>
            <pc:sldMk cId="0" sldId="263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11.740" v="1694" actId="1076"/>
          <ac:spMkLst>
            <pc:docMk/>
            <pc:sldMk cId="0" sldId="263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11.740" v="1694" actId="1076"/>
          <ac:spMkLst>
            <pc:docMk/>
            <pc:sldMk cId="0" sldId="263"/>
            <ac:spMk id="2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4:25.157" v="1579" actId="478"/>
          <ac:spMkLst>
            <pc:docMk/>
            <pc:sldMk cId="0" sldId="263"/>
            <ac:spMk id="2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4:24.079" v="1578" actId="478"/>
          <ac:spMkLst>
            <pc:docMk/>
            <pc:sldMk cId="0" sldId="263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6:15.763" v="1698" actId="1037"/>
          <ac:spMkLst>
            <pc:docMk/>
            <pc:sldMk cId="0" sldId="263"/>
            <ac:spMk id="25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26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2:27.703" v="1480" actId="478"/>
          <ac:spMkLst>
            <pc:docMk/>
            <pc:sldMk cId="0" sldId="263"/>
            <ac:spMk id="2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22:26.695" v="1479" actId="478"/>
          <ac:spMkLst>
            <pc:docMk/>
            <pc:sldMk cId="0" sldId="263"/>
            <ac:spMk id="29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30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3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3:01.240" v="1487" actId="478"/>
          <ac:spMkLst>
            <pc:docMk/>
            <pc:sldMk cId="0" sldId="263"/>
            <ac:spMk id="3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3:01.240" v="1487" actId="478"/>
          <ac:spMkLst>
            <pc:docMk/>
            <pc:sldMk cId="0" sldId="263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4:13.182" v="1572" actId="1076"/>
          <ac:spMkLst>
            <pc:docMk/>
            <pc:sldMk cId="0" sldId="263"/>
            <ac:spMk id="35" creationId="{00000000-0000-0000-0000-000000000000}"/>
          </ac:spMkLst>
        </pc:spChg>
        <pc:spChg chg="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37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23:32.138" v="1536" actId="478"/>
          <ac:spMkLst>
            <pc:docMk/>
            <pc:sldMk cId="0" sldId="263"/>
            <ac:spMk id="3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23:29.634" v="1535" actId="478"/>
          <ac:spMkLst>
            <pc:docMk/>
            <pc:sldMk cId="0" sldId="263"/>
            <ac:spMk id="39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3:34:28.259" v="2028" actId="14100"/>
          <ac:spMkLst>
            <pc:docMk/>
            <pc:sldMk cId="0" sldId="263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4:51.498" v="2034" actId="1036"/>
          <ac:spMkLst>
            <pc:docMk/>
            <pc:sldMk cId="0" sldId="263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4:46.540" v="2032" actId="1038"/>
          <ac:spMkLst>
            <pc:docMk/>
            <pc:sldMk cId="0" sldId="263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9:14.215" v="1764" actId="164"/>
          <ac:spMkLst>
            <pc:docMk/>
            <pc:sldMk cId="0" sldId="263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9:14.215" v="1764" actId="164"/>
          <ac:spMkLst>
            <pc:docMk/>
            <pc:sldMk cId="0" sldId="263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9:14.215" v="1764" actId="164"/>
          <ac:spMkLst>
            <pc:docMk/>
            <pc:sldMk cId="0" sldId="263"/>
            <ac:spMk id="4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0:02.837" v="1822" actId="478"/>
          <ac:spMkLst>
            <pc:docMk/>
            <pc:sldMk cId="0" sldId="263"/>
            <ac:spMk id="46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3:30:13.419" v="1829" actId="21"/>
          <ac:spMkLst>
            <pc:docMk/>
            <pc:sldMk cId="0" sldId="263"/>
            <ac:spMk id="47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0:04.064" v="1824" actId="478"/>
          <ac:spMkLst>
            <pc:docMk/>
            <pc:sldMk cId="0" sldId="263"/>
            <ac:spMk id="4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1:03.104" v="1892" actId="478"/>
          <ac:spMkLst>
            <pc:docMk/>
            <pc:sldMk cId="0" sldId="263"/>
            <ac:spMk id="49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3:34:21.985" v="2026" actId="1076"/>
          <ac:spMkLst>
            <pc:docMk/>
            <pc:sldMk cId="0" sldId="263"/>
            <ac:spMk id="5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1:04.427" v="1893" actId="478"/>
          <ac:spMkLst>
            <pc:docMk/>
            <pc:sldMk cId="0" sldId="263"/>
            <ac:spMk id="51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2:11.211" v="1914" actId="478"/>
          <ac:spMkLst>
            <pc:docMk/>
            <pc:sldMk cId="0" sldId="263"/>
            <ac:spMk id="52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3:34:21.985" v="2026" actId="1076"/>
          <ac:spMkLst>
            <pc:docMk/>
            <pc:sldMk cId="0" sldId="263"/>
            <ac:spMk id="53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32:37.070" v="1959" actId="478"/>
          <ac:spMkLst>
            <pc:docMk/>
            <pc:sldMk cId="0" sldId="263"/>
            <ac:spMk id="5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20:37.858" v="1410"/>
          <ac:spMkLst>
            <pc:docMk/>
            <pc:sldMk cId="0" sldId="263"/>
            <ac:spMk id="56" creationId="{2D3C9976-FE32-0876-4564-58FD3A918A90}"/>
          </ac:spMkLst>
        </pc:spChg>
        <pc:spChg chg="mod">
          <ac:chgData name="CARRIERO ROBERTO" userId="839c6d36-e8ba-4078-b5eb-e04afc776ee8" providerId="ADAL" clId="{2F224BDB-F65A-45D9-AF26-9A477DA26FA4}" dt="2026-01-29T13:20:57.492" v="1416" actId="20577"/>
          <ac:spMkLst>
            <pc:docMk/>
            <pc:sldMk cId="0" sldId="263"/>
            <ac:spMk id="57" creationId="{1A69CA66-50A4-C016-10CF-C2D2D67662A6}"/>
          </ac:spMkLst>
        </pc:spChg>
        <pc:spChg chg="add del mod">
          <ac:chgData name="CARRIERO ROBERTO" userId="839c6d36-e8ba-4078-b5eb-e04afc776ee8" providerId="ADAL" clId="{2F224BDB-F65A-45D9-AF26-9A477DA26FA4}" dt="2026-01-29T13:22:20.848" v="1477" actId="21"/>
          <ac:spMkLst>
            <pc:docMk/>
            <pc:sldMk cId="0" sldId="263"/>
            <ac:spMk id="58" creationId="{383F4E7D-6999-366E-314B-DE391932EAB3}"/>
          </ac:spMkLst>
        </pc:spChg>
        <pc:spChg chg="add del mod">
          <ac:chgData name="CARRIERO ROBERTO" userId="839c6d36-e8ba-4078-b5eb-e04afc776ee8" providerId="ADAL" clId="{2F224BDB-F65A-45D9-AF26-9A477DA26FA4}" dt="2026-01-29T13:22:20.848" v="1477" actId="21"/>
          <ac:spMkLst>
            <pc:docMk/>
            <pc:sldMk cId="0" sldId="263"/>
            <ac:spMk id="59" creationId="{986AF7C4-E9A4-B906-93B5-B1E29789A405}"/>
          </ac:spMkLst>
        </pc:spChg>
        <pc:spChg chg="add 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60" creationId="{383F4E7D-6999-366E-314B-DE391932EAB3}"/>
          </ac:spMkLst>
        </pc:spChg>
        <pc:spChg chg="add mod">
          <ac:chgData name="CARRIERO ROBERTO" userId="839c6d36-e8ba-4078-b5eb-e04afc776ee8" providerId="ADAL" clId="{2F224BDB-F65A-45D9-AF26-9A477DA26FA4}" dt="2026-01-29T13:22:48.993" v="1486" actId="1038"/>
          <ac:spMkLst>
            <pc:docMk/>
            <pc:sldMk cId="0" sldId="263"/>
            <ac:spMk id="61" creationId="{986AF7C4-E9A4-B906-93B5-B1E29789A405}"/>
          </ac:spMkLst>
        </pc:spChg>
        <pc:spChg chg="add mod">
          <ac:chgData name="CARRIERO ROBERTO" userId="839c6d36-e8ba-4078-b5eb-e04afc776ee8" providerId="ADAL" clId="{2F224BDB-F65A-45D9-AF26-9A477DA26FA4}" dt="2026-01-29T14:55:12.419" v="3090" actId="207"/>
          <ac:spMkLst>
            <pc:docMk/>
            <pc:sldMk cId="0" sldId="263"/>
            <ac:spMk id="62" creationId="{33D8CD86-5D32-DEA8-9E70-CA429BB42554}"/>
          </ac:spMkLst>
        </pc:spChg>
        <pc:spChg chg="add mod">
          <ac:chgData name="CARRIERO ROBERTO" userId="839c6d36-e8ba-4078-b5eb-e04afc776ee8" providerId="ADAL" clId="{2F224BDB-F65A-45D9-AF26-9A477DA26FA4}" dt="2026-01-29T13:23:26.233" v="1533" actId="1076"/>
          <ac:spMkLst>
            <pc:docMk/>
            <pc:sldMk cId="0" sldId="263"/>
            <ac:spMk id="63" creationId="{599172AC-2C1B-0115-F3F9-B0DED8CCF3D3}"/>
          </ac:spMkLst>
        </pc:spChg>
        <pc:spChg chg="add 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64" creationId="{2DF8E702-D106-405E-748E-76464C38997C}"/>
          </ac:spMkLst>
        </pc:spChg>
        <pc:spChg chg="add 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65" creationId="{8D79F2B3-29C1-E406-44FB-DB7851AC077E}"/>
          </ac:spMkLst>
        </pc:spChg>
        <pc:spChg chg="add mod">
          <ac:chgData name="CARRIERO ROBERTO" userId="839c6d36-e8ba-4078-b5eb-e04afc776ee8" providerId="ADAL" clId="{2F224BDB-F65A-45D9-AF26-9A477DA26FA4}" dt="2026-01-29T14:55:10.376" v="3089" actId="207"/>
          <ac:spMkLst>
            <pc:docMk/>
            <pc:sldMk cId="0" sldId="263"/>
            <ac:spMk id="66" creationId="{119E896F-57BD-B6DA-9EFC-6E8C6C0CAE4C}"/>
          </ac:spMkLst>
        </pc:spChg>
        <pc:spChg chg="add mod">
          <ac:chgData name="CARRIERO ROBERTO" userId="839c6d36-e8ba-4078-b5eb-e04afc776ee8" providerId="ADAL" clId="{2F224BDB-F65A-45D9-AF26-9A477DA26FA4}" dt="2026-01-29T13:26:11.740" v="1694" actId="1076"/>
          <ac:spMkLst>
            <pc:docMk/>
            <pc:sldMk cId="0" sldId="263"/>
            <ac:spMk id="67" creationId="{FE3E689C-5D95-86E3-1A63-40AC1AC0D6B9}"/>
          </ac:spMkLst>
        </pc:spChg>
        <pc:spChg chg="add mod topLvl">
          <ac:chgData name="CARRIERO ROBERTO" userId="839c6d36-e8ba-4078-b5eb-e04afc776ee8" providerId="ADAL" clId="{2F224BDB-F65A-45D9-AF26-9A477DA26FA4}" dt="2026-01-29T13:27:23.612" v="1713" actId="164"/>
          <ac:spMkLst>
            <pc:docMk/>
            <pc:sldMk cId="0" sldId="263"/>
            <ac:spMk id="68" creationId="{3D3E3097-D21F-7C4C-F5C1-36756C5FFEAC}"/>
          </ac:spMkLst>
        </pc:spChg>
        <pc:spChg chg="add mod">
          <ac:chgData name="CARRIERO ROBERTO" userId="839c6d36-e8ba-4078-b5eb-e04afc776ee8" providerId="ADAL" clId="{2F224BDB-F65A-45D9-AF26-9A477DA26FA4}" dt="2026-01-29T13:26:07.311" v="1693" actId="1076"/>
          <ac:spMkLst>
            <pc:docMk/>
            <pc:sldMk cId="0" sldId="263"/>
            <ac:spMk id="69" creationId="{055896A7-E1C6-408E-17D5-43091A992C89}"/>
          </ac:spMkLst>
        </pc:spChg>
        <pc:spChg chg="add mod">
          <ac:chgData name="CARRIERO ROBERTO" userId="839c6d36-e8ba-4078-b5eb-e04afc776ee8" providerId="ADAL" clId="{2F224BDB-F65A-45D9-AF26-9A477DA26FA4}" dt="2026-01-29T13:29:07.887" v="1763"/>
          <ac:spMkLst>
            <pc:docMk/>
            <pc:sldMk cId="0" sldId="263"/>
            <ac:spMk id="72" creationId="{B88F00DF-075F-8E98-8571-5BAF0E72ACBC}"/>
          </ac:spMkLst>
        </pc:spChg>
        <pc:spChg chg="add mod">
          <ac:chgData name="CARRIERO ROBERTO" userId="839c6d36-e8ba-4078-b5eb-e04afc776ee8" providerId="ADAL" clId="{2F224BDB-F65A-45D9-AF26-9A477DA26FA4}" dt="2026-01-29T13:29:07.887" v="1763"/>
          <ac:spMkLst>
            <pc:docMk/>
            <pc:sldMk cId="0" sldId="263"/>
            <ac:spMk id="73" creationId="{37E54D95-2CF1-D916-6D7B-F6C9F0470CB9}"/>
          </ac:spMkLst>
        </pc:spChg>
        <pc:spChg chg="add mod">
          <ac:chgData name="CARRIERO ROBERTO" userId="839c6d36-e8ba-4078-b5eb-e04afc776ee8" providerId="ADAL" clId="{2F224BDB-F65A-45D9-AF26-9A477DA26FA4}" dt="2026-01-29T13:29:07.887" v="1763"/>
          <ac:spMkLst>
            <pc:docMk/>
            <pc:sldMk cId="0" sldId="263"/>
            <ac:spMk id="74" creationId="{91634D91-A16D-4CD9-3B43-BC4D3D0453E8}"/>
          </ac:spMkLst>
        </pc:spChg>
        <pc:spChg chg="add mod">
          <ac:chgData name="CARRIERO ROBERTO" userId="839c6d36-e8ba-4078-b5eb-e04afc776ee8" providerId="ADAL" clId="{2F224BDB-F65A-45D9-AF26-9A477DA26FA4}" dt="2026-01-29T13:29:07.887" v="1763"/>
          <ac:spMkLst>
            <pc:docMk/>
            <pc:sldMk cId="0" sldId="263"/>
            <ac:spMk id="75" creationId="{4C320C93-4367-D4A5-0147-CF1FBD6C1894}"/>
          </ac:spMkLst>
        </pc:spChg>
        <pc:spChg chg="mod">
          <ac:chgData name="CARRIERO ROBERTO" userId="839c6d36-e8ba-4078-b5eb-e04afc776ee8" providerId="ADAL" clId="{2F224BDB-F65A-45D9-AF26-9A477DA26FA4}" dt="2026-01-29T13:29:18.487" v="1765"/>
          <ac:spMkLst>
            <pc:docMk/>
            <pc:sldMk cId="0" sldId="263"/>
            <ac:spMk id="78" creationId="{A0377AAE-604F-BBC7-E03E-BC64AF7F383E}"/>
          </ac:spMkLst>
        </pc:spChg>
        <pc:spChg chg="del mod">
          <ac:chgData name="CARRIERO ROBERTO" userId="839c6d36-e8ba-4078-b5eb-e04afc776ee8" providerId="ADAL" clId="{2F224BDB-F65A-45D9-AF26-9A477DA26FA4}" dt="2026-01-29T13:30:16.556" v="1830" actId="478"/>
          <ac:spMkLst>
            <pc:docMk/>
            <pc:sldMk cId="0" sldId="263"/>
            <ac:spMk id="79" creationId="{F01B754F-67FD-6CBC-C215-7507C88F69DA}"/>
          </ac:spMkLst>
        </pc:spChg>
        <pc:spChg chg="mod">
          <ac:chgData name="CARRIERO ROBERTO" userId="839c6d36-e8ba-4078-b5eb-e04afc776ee8" providerId="ADAL" clId="{2F224BDB-F65A-45D9-AF26-9A477DA26FA4}" dt="2026-01-29T13:29:59.916" v="1821" actId="5793"/>
          <ac:spMkLst>
            <pc:docMk/>
            <pc:sldMk cId="0" sldId="263"/>
            <ac:spMk id="80" creationId="{84EF84BE-E563-EC24-48EC-CE08218B053F}"/>
          </ac:spMkLst>
        </pc:spChg>
        <pc:spChg chg="add mod">
          <ac:chgData name="CARRIERO ROBERTO" userId="839c6d36-e8ba-4078-b5eb-e04afc776ee8" providerId="ADAL" clId="{2F224BDB-F65A-45D9-AF26-9A477DA26FA4}" dt="2026-01-29T13:34:21.985" v="2026" actId="1076"/>
          <ac:spMkLst>
            <pc:docMk/>
            <pc:sldMk cId="0" sldId="263"/>
            <ac:spMk id="81" creationId="{00000000-0000-0000-0000-000000000000}"/>
          </ac:spMkLst>
        </pc:spChg>
        <pc:spChg chg="add del mod ord topLvl">
          <ac:chgData name="CARRIERO ROBERTO" userId="839c6d36-e8ba-4078-b5eb-e04afc776ee8" providerId="ADAL" clId="{2F224BDB-F65A-45D9-AF26-9A477DA26FA4}" dt="2026-01-29T13:32:00.812" v="1912" actId="1076"/>
          <ac:spMkLst>
            <pc:docMk/>
            <pc:sldMk cId="0" sldId="263"/>
            <ac:spMk id="83" creationId="{3B54AD36-D553-71B9-152A-914C9AB13D7D}"/>
          </ac:spMkLst>
        </pc:spChg>
        <pc:spChg chg="del mod">
          <ac:chgData name="CARRIERO ROBERTO" userId="839c6d36-e8ba-4078-b5eb-e04afc776ee8" providerId="ADAL" clId="{2F224BDB-F65A-45D9-AF26-9A477DA26FA4}" dt="2026-01-29T13:31:19.451" v="1897" actId="478"/>
          <ac:spMkLst>
            <pc:docMk/>
            <pc:sldMk cId="0" sldId="263"/>
            <ac:spMk id="84" creationId="{BD35DB98-C534-0428-0980-8B88A0FDEE12}"/>
          </ac:spMkLst>
        </pc:spChg>
        <pc:spChg chg="mod topLvl">
          <ac:chgData name="CARRIERO ROBERTO" userId="839c6d36-e8ba-4078-b5eb-e04afc776ee8" providerId="ADAL" clId="{2F224BDB-F65A-45D9-AF26-9A477DA26FA4}" dt="2026-01-29T13:31:41.632" v="1905" actId="478"/>
          <ac:spMkLst>
            <pc:docMk/>
            <pc:sldMk cId="0" sldId="263"/>
            <ac:spMk id="85" creationId="{9AFF82A8-4C8C-1ED5-58A2-850490EBBF85}"/>
          </ac:spMkLst>
        </pc:spChg>
        <pc:spChg chg="mod ord">
          <ac:chgData name="CARRIERO ROBERTO" userId="839c6d36-e8ba-4078-b5eb-e04afc776ee8" providerId="ADAL" clId="{2F224BDB-F65A-45D9-AF26-9A477DA26FA4}" dt="2026-01-29T13:33:36.591" v="2009" actId="167"/>
          <ac:spMkLst>
            <pc:docMk/>
            <pc:sldMk cId="0" sldId="263"/>
            <ac:spMk id="87" creationId="{E347883F-76C1-9BD5-CF9E-FDB356B8A9B5}"/>
          </ac:spMkLst>
        </pc:spChg>
        <pc:spChg chg="mod">
          <ac:chgData name="CARRIERO ROBERTO" userId="839c6d36-e8ba-4078-b5eb-e04afc776ee8" providerId="ADAL" clId="{2F224BDB-F65A-45D9-AF26-9A477DA26FA4}" dt="2026-01-29T13:33:28.760" v="2007" actId="20577"/>
          <ac:spMkLst>
            <pc:docMk/>
            <pc:sldMk cId="0" sldId="263"/>
            <ac:spMk id="88" creationId="{328034DC-769C-F43F-75E1-57FE31E6D8F7}"/>
          </ac:spMkLst>
        </pc:spChg>
        <pc:grpChg chg="add mod">
          <ac:chgData name="CARRIERO ROBERTO" userId="839c6d36-e8ba-4078-b5eb-e04afc776ee8" providerId="ADAL" clId="{2F224BDB-F65A-45D9-AF26-9A477DA26FA4}" dt="2026-01-29T13:20:37.858" v="1410"/>
          <ac:grpSpMkLst>
            <pc:docMk/>
            <pc:sldMk cId="0" sldId="263"/>
            <ac:grpSpMk id="55" creationId="{22CAE426-D34F-BC8B-B53B-7442CB6A139E}"/>
          </ac:grpSpMkLst>
        </pc:grpChg>
        <pc:grpChg chg="mod">
          <ac:chgData name="CARRIERO ROBERTO" userId="839c6d36-e8ba-4078-b5eb-e04afc776ee8" providerId="ADAL" clId="{2F224BDB-F65A-45D9-AF26-9A477DA26FA4}" dt="2026-01-29T13:26:52.284" v="1708" actId="1076"/>
          <ac:grpSpMkLst>
            <pc:docMk/>
            <pc:sldMk cId="0" sldId="263"/>
            <ac:grpSpMk id="70" creationId="{38FB1513-572F-0968-89AC-5F6D4B89E6B2}"/>
          </ac:grpSpMkLst>
        </pc:grpChg>
        <pc:grpChg chg="mod">
          <ac:chgData name="CARRIERO ROBERTO" userId="839c6d36-e8ba-4078-b5eb-e04afc776ee8" providerId="ADAL" clId="{2F224BDB-F65A-45D9-AF26-9A477DA26FA4}" dt="2026-01-29T13:32:39.306" v="1961" actId="1076"/>
          <ac:grpSpMkLst>
            <pc:docMk/>
            <pc:sldMk cId="0" sldId="263"/>
            <ac:grpSpMk id="71" creationId="{A962AEB1-B4DA-3644-CCCB-CB6EB0FA9F16}"/>
          </ac:grpSpMkLst>
        </pc:grpChg>
        <pc:grpChg chg="add mod">
          <ac:chgData name="CARRIERO ROBERTO" userId="839c6d36-e8ba-4078-b5eb-e04afc776ee8" providerId="ADAL" clId="{2F224BDB-F65A-45D9-AF26-9A477DA26FA4}" dt="2026-01-29T13:34:42.801" v="2030" actId="1035"/>
          <ac:grpSpMkLst>
            <pc:docMk/>
            <pc:sldMk cId="0" sldId="263"/>
            <ac:grpSpMk id="76" creationId="{BDA0832C-A7C6-DDE1-2295-CEDB25D13CC4}"/>
          </ac:grpSpMkLst>
        </pc:grpChg>
        <pc:grpChg chg="add mod">
          <ac:chgData name="CARRIERO ROBERTO" userId="839c6d36-e8ba-4078-b5eb-e04afc776ee8" providerId="ADAL" clId="{2F224BDB-F65A-45D9-AF26-9A477DA26FA4}" dt="2026-01-29T13:34:42.801" v="2030" actId="1035"/>
          <ac:grpSpMkLst>
            <pc:docMk/>
            <pc:sldMk cId="0" sldId="263"/>
            <ac:grpSpMk id="77" creationId="{B7BDAF9B-65D4-B983-445C-E880E97AABFE}"/>
          </ac:grpSpMkLst>
        </pc:grpChg>
        <pc:grpChg chg="add del mod">
          <ac:chgData name="CARRIERO ROBERTO" userId="839c6d36-e8ba-4078-b5eb-e04afc776ee8" providerId="ADAL" clId="{2F224BDB-F65A-45D9-AF26-9A477DA26FA4}" dt="2026-01-29T13:34:42.801" v="2030" actId="1035"/>
          <ac:grpSpMkLst>
            <pc:docMk/>
            <pc:sldMk cId="0" sldId="263"/>
            <ac:grpSpMk id="82" creationId="{F8232DA2-4A86-F016-A875-521A4238D941}"/>
          </ac:grpSpMkLst>
        </pc:grpChg>
        <pc:grpChg chg="add mod">
          <ac:chgData name="CARRIERO ROBERTO" userId="839c6d36-e8ba-4078-b5eb-e04afc776ee8" providerId="ADAL" clId="{2F224BDB-F65A-45D9-AF26-9A477DA26FA4}" dt="2026-01-29T13:34:42.801" v="2030" actId="1035"/>
          <ac:grpSpMkLst>
            <pc:docMk/>
            <pc:sldMk cId="0" sldId="263"/>
            <ac:grpSpMk id="86" creationId="{0927CC21-5A51-C06F-1C7D-26DC8EB03FF5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3:41:59.396" v="2133" actId="1076"/>
        <pc:sldMkLst>
          <pc:docMk/>
          <pc:sldMk cId="0" sldId="264"/>
        </pc:sldMkLst>
        <pc:spChg chg="del">
          <ac:chgData name="CARRIERO ROBERTO" userId="839c6d36-e8ba-4078-b5eb-e04afc776ee8" providerId="ADAL" clId="{2F224BDB-F65A-45D9-AF26-9A477DA26FA4}" dt="2026-01-29T13:36:32.295" v="2042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6:27.783" v="2041" actId="2711"/>
          <ac:spMkLst>
            <pc:docMk/>
            <pc:sldMk cId="0" sldId="264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6:51.203" v="2050" actId="1038"/>
          <ac:spMkLst>
            <pc:docMk/>
            <pc:sldMk cId="0" sldId="264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6:52.866" v="2053" actId="1038"/>
          <ac:spMkLst>
            <pc:docMk/>
            <pc:sldMk cId="0" sldId="264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7:08.856" v="2055" actId="1076"/>
          <ac:spMkLst>
            <pc:docMk/>
            <pc:sldMk cId="0" sldId="264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8:34.452" v="2079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8:37.969" v="2080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8:41.133" v="2081" actId="1035"/>
          <ac:spMkLst>
            <pc:docMk/>
            <pc:sldMk cId="0" sldId="264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35.935" v="2129" actId="14100"/>
          <ac:spMkLst>
            <pc:docMk/>
            <pc:sldMk cId="0" sldId="264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40.732" v="2130" actId="1076"/>
          <ac:spMkLst>
            <pc:docMk/>
            <pc:sldMk cId="0" sldId="264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40.732" v="2130" actId="1076"/>
          <ac:spMkLst>
            <pc:docMk/>
            <pc:sldMk cId="0" sldId="264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40.732" v="2130" actId="1076"/>
          <ac:spMkLst>
            <pc:docMk/>
            <pc:sldMk cId="0" sldId="264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43.089" v="2131" actId="14100"/>
          <ac:spMkLst>
            <pc:docMk/>
            <pc:sldMk cId="0" sldId="264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0:37.994" v="2113" actId="207"/>
          <ac:spMkLst>
            <pc:docMk/>
            <pc:sldMk cId="0" sldId="264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0:13.136" v="2103" actId="207"/>
          <ac:spMkLst>
            <pc:docMk/>
            <pc:sldMk cId="0" sldId="264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2.080" v="2132" actId="1076"/>
          <ac:spMkLst>
            <pc:docMk/>
            <pc:sldMk cId="0" sldId="264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2.080" v="2132" actId="1076"/>
          <ac:spMkLst>
            <pc:docMk/>
            <pc:sldMk cId="0" sldId="264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2.080" v="2132" actId="1076"/>
          <ac:spMkLst>
            <pc:docMk/>
            <pc:sldMk cId="0" sldId="264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9.396" v="2133" actId="1076"/>
          <ac:spMkLst>
            <pc:docMk/>
            <pc:sldMk cId="0" sldId="264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2.080" v="2132" actId="1076"/>
          <ac:spMkLst>
            <pc:docMk/>
            <pc:sldMk cId="0" sldId="264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1:52.080" v="2132" actId="1076"/>
          <ac:spMkLst>
            <pc:docMk/>
            <pc:sldMk cId="0" sldId="264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36:32.583" v="2043"/>
          <ac:spMkLst>
            <pc:docMk/>
            <pc:sldMk cId="0" sldId="264"/>
            <ac:spMk id="35" creationId="{9CA1856A-6A0D-AD3F-10C2-C045A9EACA0D}"/>
          </ac:spMkLst>
        </pc:spChg>
        <pc:spChg chg="mod">
          <ac:chgData name="CARRIERO ROBERTO" userId="839c6d36-e8ba-4078-b5eb-e04afc776ee8" providerId="ADAL" clId="{2F224BDB-F65A-45D9-AF26-9A477DA26FA4}" dt="2026-01-29T13:36:33.904" v="2045" actId="20577"/>
          <ac:spMkLst>
            <pc:docMk/>
            <pc:sldMk cId="0" sldId="264"/>
            <ac:spMk id="36" creationId="{506DC3D4-9F19-D775-A2C7-04CE47BEF25B}"/>
          </ac:spMkLst>
        </pc:spChg>
        <pc:grpChg chg="add mod">
          <ac:chgData name="CARRIERO ROBERTO" userId="839c6d36-e8ba-4078-b5eb-e04afc776ee8" providerId="ADAL" clId="{2F224BDB-F65A-45D9-AF26-9A477DA26FA4}" dt="2026-01-29T13:36:32.583" v="2043"/>
          <ac:grpSpMkLst>
            <pc:docMk/>
            <pc:sldMk cId="0" sldId="264"/>
            <ac:grpSpMk id="34" creationId="{CAE0C192-19AB-A600-9942-9A5569E5612A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33:16.753" v="2731" actId="207"/>
        <pc:sldMkLst>
          <pc:docMk/>
          <pc:sldMk cId="0" sldId="265"/>
        </pc:sldMkLst>
        <pc:spChg chg="del">
          <ac:chgData name="CARRIERO ROBERTO" userId="839c6d36-e8ba-4078-b5eb-e04afc776ee8" providerId="ADAL" clId="{2F224BDB-F65A-45D9-AF26-9A477DA26FA4}" dt="2026-01-29T13:44:17.782" v="2141" actId="478"/>
          <ac:spMkLst>
            <pc:docMk/>
            <pc:sldMk cId="0" sldId="265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44:15.782" v="2139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5:06.233" v="2159" actId="14100"/>
          <ac:spMkLst>
            <pc:docMk/>
            <pc:sldMk cId="0" sldId="265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4:53.673" v="2156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2.237" v="2393" actId="164"/>
          <ac:spMkLst>
            <pc:docMk/>
            <pc:sldMk cId="0" sldId="265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2.237" v="2393" actId="164"/>
          <ac:spMkLst>
            <pc:docMk/>
            <pc:sldMk cId="0" sldId="265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2.237" v="2393" actId="164"/>
          <ac:spMkLst>
            <pc:docMk/>
            <pc:sldMk cId="0" sldId="265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2.237" v="2393" actId="164"/>
          <ac:spMkLst>
            <pc:docMk/>
            <pc:sldMk cId="0" sldId="265"/>
            <ac:spMk id="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3:46:12.498" v="2174" actId="478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46:19.391" v="2176" actId="478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3:46:20.419" v="2177" actId="478"/>
          <ac:spMkLst>
            <pc:docMk/>
            <pc:sldMk cId="0" sldId="265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1:18.993" v="2695" actId="403"/>
          <ac:spMkLst>
            <pc:docMk/>
            <pc:sldMk cId="0" sldId="265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0:35.646" v="2387" actId="107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8:58.203" v="2347" actId="1038"/>
          <ac:spMkLst>
            <pc:docMk/>
            <pc:sldMk cId="0" sldId="265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0:48.554" v="2391" actId="1076"/>
          <ac:spMkLst>
            <pc:docMk/>
            <pc:sldMk cId="0" sldId="265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6:21.486" v="2396" actId="113"/>
          <ac:spMkLst>
            <pc:docMk/>
            <pc:sldMk cId="0" sldId="265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0:42.815" v="2388" actId="1076"/>
          <ac:spMkLst>
            <pc:docMk/>
            <pc:sldMk cId="0" sldId="265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2:53.951" v="2725" actId="207"/>
          <ac:spMkLst>
            <pc:docMk/>
            <pc:sldMk cId="0" sldId="265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0:04.258" v="2369" actId="1035"/>
          <ac:spMkLst>
            <pc:docMk/>
            <pc:sldMk cId="0" sldId="265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16.753" v="2731" actId="207"/>
          <ac:spMkLst>
            <pc:docMk/>
            <pc:sldMk cId="0" sldId="265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9:44.210" v="2363" actId="255"/>
          <ac:spMkLst>
            <pc:docMk/>
            <pc:sldMk cId="0" sldId="265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16.474" v="2730" actId="207"/>
          <ac:spMkLst>
            <pc:docMk/>
            <pc:sldMk cId="0" sldId="265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1:07.549" v="2394" actId="164"/>
          <ac:spMkLst>
            <pc:docMk/>
            <pc:sldMk cId="0" sldId="265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16.034" v="2729" actId="207"/>
          <ac:spMkLst>
            <pc:docMk/>
            <pc:sldMk cId="0" sldId="265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50:26.396" v="2385" actId="1038"/>
          <ac:spMkLst>
            <pc:docMk/>
            <pc:sldMk cId="0" sldId="265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3:44:16.066" v="2140"/>
          <ac:spMkLst>
            <pc:docMk/>
            <pc:sldMk cId="0" sldId="265"/>
            <ac:spMk id="38" creationId="{0F4D7424-B3DD-7934-C65B-82B66B971CAE}"/>
          </ac:spMkLst>
        </pc:spChg>
        <pc:spChg chg="mod">
          <ac:chgData name="CARRIERO ROBERTO" userId="839c6d36-e8ba-4078-b5eb-e04afc776ee8" providerId="ADAL" clId="{2F224BDB-F65A-45D9-AF26-9A477DA26FA4}" dt="2026-01-29T13:44:16.066" v="2140"/>
          <ac:spMkLst>
            <pc:docMk/>
            <pc:sldMk cId="0" sldId="265"/>
            <ac:spMk id="39" creationId="{EED80022-89B1-BC00-24B7-BDF71B2F1D63}"/>
          </ac:spMkLst>
        </pc:spChg>
        <pc:spChg chg="mod">
          <ac:chgData name="CARRIERO ROBERTO" userId="839c6d36-e8ba-4078-b5eb-e04afc776ee8" providerId="ADAL" clId="{2F224BDB-F65A-45D9-AF26-9A477DA26FA4}" dt="2026-01-29T13:44:18.060" v="2142"/>
          <ac:spMkLst>
            <pc:docMk/>
            <pc:sldMk cId="0" sldId="265"/>
            <ac:spMk id="41" creationId="{950F00F2-585C-1DA0-E51D-8EE891FCD6C0}"/>
          </ac:spMkLst>
        </pc:spChg>
        <pc:spChg chg="mod">
          <ac:chgData name="CARRIERO ROBERTO" userId="839c6d36-e8ba-4078-b5eb-e04afc776ee8" providerId="ADAL" clId="{2F224BDB-F65A-45D9-AF26-9A477DA26FA4}" dt="2026-01-29T13:44:22.737" v="2145" actId="2711"/>
          <ac:spMkLst>
            <pc:docMk/>
            <pc:sldMk cId="0" sldId="265"/>
            <ac:spMk id="42" creationId="{B9D341BA-58EB-22FD-CC9D-22224948D9A6}"/>
          </ac:spMkLst>
        </pc:spChg>
        <pc:grpChg chg="add mod">
          <ac:chgData name="CARRIERO ROBERTO" userId="839c6d36-e8ba-4078-b5eb-e04afc776ee8" providerId="ADAL" clId="{2F224BDB-F65A-45D9-AF26-9A477DA26FA4}" dt="2026-01-29T13:44:16.066" v="2140"/>
          <ac:grpSpMkLst>
            <pc:docMk/>
            <pc:sldMk cId="0" sldId="265"/>
            <ac:grpSpMk id="37" creationId="{C44F8C86-3343-6CC8-7790-741F4FB530F0}"/>
          </ac:grpSpMkLst>
        </pc:grpChg>
        <pc:grpChg chg="add mod">
          <ac:chgData name="CARRIERO ROBERTO" userId="839c6d36-e8ba-4078-b5eb-e04afc776ee8" providerId="ADAL" clId="{2F224BDB-F65A-45D9-AF26-9A477DA26FA4}" dt="2026-01-29T13:44:18.060" v="2142"/>
          <ac:grpSpMkLst>
            <pc:docMk/>
            <pc:sldMk cId="0" sldId="265"/>
            <ac:grpSpMk id="40" creationId="{0CB2DF58-30E3-FAB7-D165-ABC2497C0085}"/>
          </ac:grpSpMkLst>
        </pc:grpChg>
        <pc:grpChg chg="add mod">
          <ac:chgData name="CARRIERO ROBERTO" userId="839c6d36-e8ba-4078-b5eb-e04afc776ee8" providerId="ADAL" clId="{2F224BDB-F65A-45D9-AF26-9A477DA26FA4}" dt="2026-01-29T13:51:02.237" v="2393" actId="164"/>
          <ac:grpSpMkLst>
            <pc:docMk/>
            <pc:sldMk cId="0" sldId="265"/>
            <ac:grpSpMk id="43" creationId="{2E0DB78A-4AF1-4673-E8A2-72618A6A4EFE}"/>
          </ac:grpSpMkLst>
        </pc:grpChg>
        <pc:grpChg chg="mod">
          <ac:chgData name="CARRIERO ROBERTO" userId="839c6d36-e8ba-4078-b5eb-e04afc776ee8" providerId="ADAL" clId="{2F224BDB-F65A-45D9-AF26-9A477DA26FA4}" dt="2026-01-29T13:51:11.151" v="2395" actId="1076"/>
          <ac:grpSpMkLst>
            <pc:docMk/>
            <pc:sldMk cId="0" sldId="265"/>
            <ac:grpSpMk id="44" creationId="{F9112636-E63F-22E4-F15A-5F2DEAB3D61F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00.312" v="3951" actId="6549"/>
        <pc:sldMkLst>
          <pc:docMk/>
          <pc:sldMk cId="0" sldId="266"/>
        </pc:sldMkLst>
        <pc:spChg chg="del mod">
          <ac:chgData name="CARRIERO ROBERTO" userId="839c6d36-e8ba-4078-b5eb-e04afc776ee8" providerId="ADAL" clId="{2F224BDB-F65A-45D9-AF26-9A477DA26FA4}" dt="2026-01-29T14:17:08.936" v="2402" actId="478"/>
          <ac:spMkLst>
            <pc:docMk/>
            <pc:sldMk cId="0" sldId="266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25.288" v="2411" actId="1038"/>
          <ac:spMkLst>
            <pc:docMk/>
            <pc:sldMk cId="0" sldId="266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35.122" v="2413" actId="1036"/>
          <ac:spMkLst>
            <pc:docMk/>
            <pc:sldMk cId="0" sldId="266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3.024" v="2545" actId="164"/>
          <ac:spMkLst>
            <pc:docMk/>
            <pc:sldMk cId="0" sldId="266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17.263" v="2406" actId="2711"/>
          <ac:spMkLst>
            <pc:docMk/>
            <pc:sldMk cId="0" sldId="266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28.671" v="3096" actId="1035"/>
          <ac:spMkLst>
            <pc:docMk/>
            <pc:sldMk cId="0" sldId="266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0:02.548" v="2457" actId="14100"/>
          <ac:spMkLst>
            <pc:docMk/>
            <pc:sldMk cId="0" sldId="266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2:07.492" v="2520" actId="403"/>
          <ac:spMkLst>
            <pc:docMk/>
            <pc:sldMk cId="0" sldId="266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17.263" v="2406" actId="2711"/>
          <ac:spMkLst>
            <pc:docMk/>
            <pc:sldMk cId="0" sldId="266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23.394" v="3092" actId="1035"/>
          <ac:spMkLst>
            <pc:docMk/>
            <pc:sldMk cId="0" sldId="266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0:46.480" v="2477" actId="1038"/>
          <ac:spMkLst>
            <pc:docMk/>
            <pc:sldMk cId="0" sldId="266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0:53.965" v="2485" actId="1038"/>
          <ac:spMkLst>
            <pc:docMk/>
            <pc:sldMk cId="0" sldId="266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17.263" v="2406" actId="2711"/>
          <ac:spMkLst>
            <pc:docMk/>
            <pc:sldMk cId="0" sldId="266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26.623" v="3094" actId="1035"/>
          <ac:spMkLst>
            <pc:docMk/>
            <pc:sldMk cId="0" sldId="266"/>
            <ac:spMk id="3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21:06.429" v="2491" actId="478"/>
          <ac:spMkLst>
            <pc:docMk/>
            <pc:sldMk cId="0" sldId="266"/>
            <ac:spMk id="33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4:21:40.075" v="2510" actId="1037"/>
          <ac:spMkLst>
            <pc:docMk/>
            <pc:sldMk cId="0" sldId="266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35.647" v="2544" actId="164"/>
          <ac:spMkLst>
            <pc:docMk/>
            <pc:sldMk cId="0" sldId="266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35.647" v="2544" actId="164"/>
          <ac:spMkLst>
            <pc:docMk/>
            <pc:sldMk cId="0" sldId="266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35.647" v="2544" actId="164"/>
          <ac:spMkLst>
            <pc:docMk/>
            <pc:sldMk cId="0" sldId="266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3:35.647" v="2544" actId="164"/>
          <ac:spMkLst>
            <pc:docMk/>
            <pc:sldMk cId="0" sldId="266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00.312" v="3951" actId="6549"/>
          <ac:spMkLst>
            <pc:docMk/>
            <pc:sldMk cId="0" sldId="266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17:09.325" v="2403"/>
          <ac:spMkLst>
            <pc:docMk/>
            <pc:sldMk cId="0" sldId="266"/>
            <ac:spMk id="42" creationId="{7971A38D-DDF6-B52B-DCEC-3769F3A85FC2}"/>
          </ac:spMkLst>
        </pc:spChg>
        <pc:spChg chg="mod">
          <ac:chgData name="CARRIERO ROBERTO" userId="839c6d36-e8ba-4078-b5eb-e04afc776ee8" providerId="ADAL" clId="{2F224BDB-F65A-45D9-AF26-9A477DA26FA4}" dt="2026-01-29T14:17:17.263" v="2406" actId="2711"/>
          <ac:spMkLst>
            <pc:docMk/>
            <pc:sldMk cId="0" sldId="266"/>
            <ac:spMk id="43" creationId="{13CE2037-B6B0-6BEC-814A-8854884020B7}"/>
          </ac:spMkLst>
        </pc:spChg>
        <pc:spChg chg="add del mod">
          <ac:chgData name="CARRIERO ROBERTO" userId="839c6d36-e8ba-4078-b5eb-e04afc776ee8" providerId="ADAL" clId="{2F224BDB-F65A-45D9-AF26-9A477DA26FA4}" dt="2026-01-29T14:20:31.402" v="2468" actId="478"/>
          <ac:spMkLst>
            <pc:docMk/>
            <pc:sldMk cId="0" sldId="266"/>
            <ac:spMk id="44" creationId="{FB5C821D-7EB6-CB5F-6674-71BCC7218CB5}"/>
          </ac:spMkLst>
        </pc:spChg>
        <pc:spChg chg="add mod ord">
          <ac:chgData name="CARRIERO ROBERTO" userId="839c6d36-e8ba-4078-b5eb-e04afc776ee8" providerId="ADAL" clId="{2F224BDB-F65A-45D9-AF26-9A477DA26FA4}" dt="2026-01-29T14:23:46.512" v="2546" actId="164"/>
          <ac:spMkLst>
            <pc:docMk/>
            <pc:sldMk cId="0" sldId="266"/>
            <ac:spMk id="45" creationId="{B7F8DED8-3CCF-B97B-4724-C3E5A15AFD93}"/>
          </ac:spMkLst>
        </pc:spChg>
        <pc:grpChg chg="add mod">
          <ac:chgData name="CARRIERO ROBERTO" userId="839c6d36-e8ba-4078-b5eb-e04afc776ee8" providerId="ADAL" clId="{2F224BDB-F65A-45D9-AF26-9A477DA26FA4}" dt="2026-01-29T14:17:09.325" v="2403"/>
          <ac:grpSpMkLst>
            <pc:docMk/>
            <pc:sldMk cId="0" sldId="266"/>
            <ac:grpSpMk id="41" creationId="{82613A50-BA4E-C92B-6328-CFB918955A06}"/>
          </ac:grpSpMkLst>
        </pc:grpChg>
        <pc:grpChg chg="add mod">
          <ac:chgData name="CARRIERO ROBERTO" userId="839c6d36-e8ba-4078-b5eb-e04afc776ee8" providerId="ADAL" clId="{2F224BDB-F65A-45D9-AF26-9A477DA26FA4}" dt="2026-01-29T14:23:57.611" v="2550" actId="1076"/>
          <ac:grpSpMkLst>
            <pc:docMk/>
            <pc:sldMk cId="0" sldId="266"/>
            <ac:grpSpMk id="46" creationId="{F3A9BD9B-373C-84DA-285F-2E739B434C68}"/>
          </ac:grpSpMkLst>
        </pc:grpChg>
        <pc:grpChg chg="add mod">
          <ac:chgData name="CARRIERO ROBERTO" userId="839c6d36-e8ba-4078-b5eb-e04afc776ee8" providerId="ADAL" clId="{2F224BDB-F65A-45D9-AF26-9A477DA26FA4}" dt="2026-01-29T14:23:55.729" v="2549" actId="1076"/>
          <ac:grpSpMkLst>
            <pc:docMk/>
            <pc:sldMk cId="0" sldId="266"/>
            <ac:grpSpMk id="47" creationId="{FE7227B2-2906-3BFA-152A-92468D054E40}"/>
          </ac:grpSpMkLst>
        </pc:grpChg>
        <pc:grpChg chg="mod">
          <ac:chgData name="CARRIERO ROBERTO" userId="839c6d36-e8ba-4078-b5eb-e04afc776ee8" providerId="ADAL" clId="{2F224BDB-F65A-45D9-AF26-9A477DA26FA4}" dt="2026-01-29T14:23:59.368" v="2551" actId="1076"/>
          <ac:grpSpMkLst>
            <pc:docMk/>
            <pc:sldMk cId="0" sldId="266"/>
            <ac:grpSpMk id="48" creationId="{52D5E181-7D0B-B819-1ABA-8DC88B31C6E4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02.236" v="3952" actId="6549"/>
        <pc:sldMkLst>
          <pc:docMk/>
          <pc:sldMk cId="0" sldId="267"/>
        </pc:sldMkLst>
        <pc:spChg chg="del">
          <ac:chgData name="CARRIERO ROBERTO" userId="839c6d36-e8ba-4078-b5eb-e04afc776ee8" providerId="ADAL" clId="{2F224BDB-F65A-45D9-AF26-9A477DA26FA4}" dt="2026-01-29T14:24:11.632" v="2552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35.198" v="2561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38.487" v="2562" actId="1076"/>
          <ac:spMkLst>
            <pc:docMk/>
            <pc:sldMk cId="0" sldId="267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29.726" v="2559" actId="2711"/>
          <ac:spMkLst>
            <pc:docMk/>
            <pc:sldMk cId="0" sldId="267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42.849" v="2563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49.996" v="2568" actId="1036"/>
          <ac:spMkLst>
            <pc:docMk/>
            <pc:sldMk cId="0" sldId="267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5:47.504" v="2596" actId="255"/>
          <ac:spMkLst>
            <pc:docMk/>
            <pc:sldMk cId="0" sldId="267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52.891" v="2570" actId="1035"/>
          <ac:spMkLst>
            <pc:docMk/>
            <pc:sldMk cId="0" sldId="267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7:27.103" v="2630" actId="1036"/>
          <ac:spMkLst>
            <pc:docMk/>
            <pc:sldMk cId="0" sldId="267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8:25.726" v="2647" actId="404"/>
          <ac:spMkLst>
            <pc:docMk/>
            <pc:sldMk cId="0" sldId="267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57.275" v="2576" actId="1036"/>
          <ac:spMkLst>
            <pc:docMk/>
            <pc:sldMk cId="0" sldId="267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7:02.149" v="2620" actId="1035"/>
          <ac:spMkLst>
            <pc:docMk/>
            <pc:sldMk cId="0" sldId="267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8:38.066" v="2653" actId="14100"/>
          <ac:spMkLst>
            <pc:docMk/>
            <pc:sldMk cId="0" sldId="267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59.204" v="2578" actId="1035"/>
          <ac:spMkLst>
            <pc:docMk/>
            <pc:sldMk cId="0" sldId="267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6:45.268" v="2616" actId="1076"/>
          <ac:spMkLst>
            <pc:docMk/>
            <pc:sldMk cId="0" sldId="267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29.726" v="2559" actId="2711"/>
          <ac:spMkLst>
            <pc:docMk/>
            <pc:sldMk cId="0" sldId="267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31.638" v="3097" actId="207"/>
          <ac:spMkLst>
            <pc:docMk/>
            <pc:sldMk cId="0" sldId="267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5:22.292" v="2586" actId="255"/>
          <ac:spMkLst>
            <pc:docMk/>
            <pc:sldMk cId="0" sldId="267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29.726" v="2559" actId="2711"/>
          <ac:spMkLst>
            <pc:docMk/>
            <pc:sldMk cId="0" sldId="267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48.735" v="3098" actId="207"/>
          <ac:spMkLst>
            <pc:docMk/>
            <pc:sldMk cId="0" sldId="267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6:33.820" v="2612" actId="207"/>
          <ac:spMkLst>
            <pc:docMk/>
            <pc:sldMk cId="0" sldId="267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29.726" v="2559" actId="2711"/>
          <ac:spMkLst>
            <pc:docMk/>
            <pc:sldMk cId="0" sldId="267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15.897" v="2663" actId="164"/>
          <ac:spMkLst>
            <pc:docMk/>
            <pc:sldMk cId="0" sldId="267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08.047" v="2662" actId="255"/>
          <ac:spMkLst>
            <pc:docMk/>
            <pc:sldMk cId="0" sldId="267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6:32.061" v="2611" actId="207"/>
          <ac:spMkLst>
            <pc:docMk/>
            <pc:sldMk cId="0" sldId="267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20.191" v="2664" actId="164"/>
          <ac:spMkLst>
            <pc:docMk/>
            <pc:sldMk cId="0" sldId="267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20.191" v="2664" actId="164"/>
          <ac:spMkLst>
            <pc:docMk/>
            <pc:sldMk cId="0" sldId="267"/>
            <ac:spMk id="4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9:20.191" v="2664" actId="164"/>
          <ac:spMkLst>
            <pc:docMk/>
            <pc:sldMk cId="0" sldId="267"/>
            <ac:spMk id="4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02.236" v="3952" actId="6549"/>
          <ac:spMkLst>
            <pc:docMk/>
            <pc:sldMk cId="0" sldId="267"/>
            <ac:spMk id="4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24:11.882" v="2553"/>
          <ac:spMkLst>
            <pc:docMk/>
            <pc:sldMk cId="0" sldId="267"/>
            <ac:spMk id="51" creationId="{97E83BB4-37CD-238B-E9C4-9514DF1F3587}"/>
          </ac:spMkLst>
        </pc:spChg>
        <pc:spChg chg="mod">
          <ac:chgData name="CARRIERO ROBERTO" userId="839c6d36-e8ba-4078-b5eb-e04afc776ee8" providerId="ADAL" clId="{2F224BDB-F65A-45D9-AF26-9A477DA26FA4}" dt="2026-01-29T14:24:29.726" v="2559" actId="2711"/>
          <ac:spMkLst>
            <pc:docMk/>
            <pc:sldMk cId="0" sldId="267"/>
            <ac:spMk id="52" creationId="{370573E3-10C4-D417-0F63-3D12F3DFE737}"/>
          </ac:spMkLst>
        </pc:spChg>
        <pc:grpChg chg="add mod">
          <ac:chgData name="CARRIERO ROBERTO" userId="839c6d36-e8ba-4078-b5eb-e04afc776ee8" providerId="ADAL" clId="{2F224BDB-F65A-45D9-AF26-9A477DA26FA4}" dt="2026-01-29T14:24:11.882" v="2553"/>
          <ac:grpSpMkLst>
            <pc:docMk/>
            <pc:sldMk cId="0" sldId="267"/>
            <ac:grpSpMk id="50" creationId="{EAC592C5-E1EB-1F15-7C45-28E7006BF58C}"/>
          </ac:grpSpMkLst>
        </pc:grpChg>
        <pc:grpChg chg="mod">
          <ac:chgData name="CARRIERO ROBERTO" userId="839c6d36-e8ba-4078-b5eb-e04afc776ee8" providerId="ADAL" clId="{2F224BDB-F65A-45D9-AF26-9A477DA26FA4}" dt="2026-01-29T14:29:24.931" v="2666" actId="1076"/>
          <ac:grpSpMkLst>
            <pc:docMk/>
            <pc:sldMk cId="0" sldId="267"/>
            <ac:grpSpMk id="53" creationId="{F37BFDB6-31C7-FE44-05BC-0A01CF2834E4}"/>
          </ac:grpSpMkLst>
        </pc:grpChg>
        <pc:grpChg chg="add mod">
          <ac:chgData name="CARRIERO ROBERTO" userId="839c6d36-e8ba-4078-b5eb-e04afc776ee8" providerId="ADAL" clId="{2F224BDB-F65A-45D9-AF26-9A477DA26FA4}" dt="2026-01-29T14:29:28.022" v="2667" actId="1076"/>
          <ac:grpSpMkLst>
            <pc:docMk/>
            <pc:sldMk cId="0" sldId="267"/>
            <ac:grpSpMk id="54" creationId="{A6052FC2-A2DA-346C-ADC7-E0013299CFE9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04.306" v="3953" actId="20577"/>
        <pc:sldMkLst>
          <pc:docMk/>
          <pc:sldMk cId="0" sldId="268"/>
        </pc:sldMkLst>
        <pc:spChg chg="del">
          <ac:chgData name="CARRIERO ROBERTO" userId="839c6d36-e8ba-4078-b5eb-e04afc776ee8" providerId="ADAL" clId="{2F224BDB-F65A-45D9-AF26-9A477DA26FA4}" dt="2026-01-29T14:31:29.755" v="2698" actId="478"/>
          <ac:spMkLst>
            <pc:docMk/>
            <pc:sldMk cId="0" sldId="268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4:31:27.767" v="2696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23.082" v="2771" actId="1035"/>
          <ac:spMkLst>
            <pc:docMk/>
            <pc:sldMk cId="0" sldId="268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1:53.268" v="2708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2:07.620" v="2712" actId="1038"/>
          <ac:spMkLst>
            <pc:docMk/>
            <pc:sldMk cId="0" sldId="268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58.400" v="3100" actId="20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55.348" v="2741" actId="1076"/>
          <ac:spMkLst>
            <pc:docMk/>
            <pc:sldMk cId="0" sldId="268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43.156" v="2737" actId="1076"/>
          <ac:spMkLst>
            <pc:docMk/>
            <pc:sldMk cId="0" sldId="268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3:43.156" v="2737" actId="1076"/>
          <ac:spMkLst>
            <pc:docMk/>
            <pc:sldMk cId="0" sldId="268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5:56.175" v="3099" actId="207"/>
          <ac:spMkLst>
            <pc:docMk/>
            <pc:sldMk cId="0" sldId="268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3.119" v="2769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4:29.335" v="2757" actId="1038"/>
          <ac:spMkLst>
            <pc:docMk/>
            <pc:sldMk cId="0" sldId="268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4:16.109" v="2752" actId="107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7.232" v="2770" actId="1076"/>
          <ac:spMkLst>
            <pc:docMk/>
            <pc:sldMk cId="0" sldId="268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7.232" v="2770" actId="1076"/>
          <ac:spMkLst>
            <pc:docMk/>
            <pc:sldMk cId="0" sldId="268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17.232" v="2770" actId="1076"/>
          <ac:spMkLst>
            <pc:docMk/>
            <pc:sldMk cId="0" sldId="268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04.306" v="3953" actId="20577"/>
          <ac:spMkLst>
            <pc:docMk/>
            <pc:sldMk cId="0" sldId="268"/>
            <ac:spMk id="33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4:35:17.232" v="2770" actId="1076"/>
          <ac:spMkLst>
            <pc:docMk/>
            <pc:sldMk cId="0" sldId="268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1:28.032" v="2697"/>
          <ac:spMkLst>
            <pc:docMk/>
            <pc:sldMk cId="0" sldId="268"/>
            <ac:spMk id="36" creationId="{95B4CC04-9445-269C-CAC9-2D2D9EBE3A38}"/>
          </ac:spMkLst>
        </pc:spChg>
        <pc:spChg chg="mod">
          <ac:chgData name="CARRIERO ROBERTO" userId="839c6d36-e8ba-4078-b5eb-e04afc776ee8" providerId="ADAL" clId="{2F224BDB-F65A-45D9-AF26-9A477DA26FA4}" dt="2026-01-29T14:31:28.032" v="2697"/>
          <ac:spMkLst>
            <pc:docMk/>
            <pc:sldMk cId="0" sldId="268"/>
            <ac:spMk id="37" creationId="{68A954B5-9763-AFB7-2129-F0D95D3141CC}"/>
          </ac:spMkLst>
        </pc:spChg>
        <pc:spChg chg="mod">
          <ac:chgData name="CARRIERO ROBERTO" userId="839c6d36-e8ba-4078-b5eb-e04afc776ee8" providerId="ADAL" clId="{2F224BDB-F65A-45D9-AF26-9A477DA26FA4}" dt="2026-01-29T14:31:40.097" v="2705" actId="2711"/>
          <ac:spMkLst>
            <pc:docMk/>
            <pc:sldMk cId="0" sldId="268"/>
            <ac:spMk id="39" creationId="{BA101F9F-7299-B3C2-0374-1BA50D9F5AD3}"/>
          </ac:spMkLst>
        </pc:spChg>
        <pc:spChg chg="mod">
          <ac:chgData name="CARRIERO ROBERTO" userId="839c6d36-e8ba-4078-b5eb-e04afc776ee8" providerId="ADAL" clId="{2F224BDB-F65A-45D9-AF26-9A477DA26FA4}" dt="2026-01-29T14:31:31.040" v="2701" actId="20577"/>
          <ac:spMkLst>
            <pc:docMk/>
            <pc:sldMk cId="0" sldId="268"/>
            <ac:spMk id="40" creationId="{47260E18-F390-8745-D711-C1F6C292BEC3}"/>
          </ac:spMkLst>
        </pc:spChg>
        <pc:grpChg chg="add mod">
          <ac:chgData name="CARRIERO ROBERTO" userId="839c6d36-e8ba-4078-b5eb-e04afc776ee8" providerId="ADAL" clId="{2F224BDB-F65A-45D9-AF26-9A477DA26FA4}" dt="2026-01-29T14:31:28.032" v="2697"/>
          <ac:grpSpMkLst>
            <pc:docMk/>
            <pc:sldMk cId="0" sldId="268"/>
            <ac:grpSpMk id="35" creationId="{FA31F342-B26F-29BD-0E66-57950B9B42A3}"/>
          </ac:grpSpMkLst>
        </pc:grpChg>
        <pc:grpChg chg="add mod">
          <ac:chgData name="CARRIERO ROBERTO" userId="839c6d36-e8ba-4078-b5eb-e04afc776ee8" providerId="ADAL" clId="{2F224BDB-F65A-45D9-AF26-9A477DA26FA4}" dt="2026-01-29T14:31:30.025" v="2699"/>
          <ac:grpSpMkLst>
            <pc:docMk/>
            <pc:sldMk cId="0" sldId="268"/>
            <ac:grpSpMk id="38" creationId="{8FE5A291-2CDA-463C-9951-B70F8CAB0A61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06.601" v="3954" actId="6549"/>
        <pc:sldMkLst>
          <pc:docMk/>
          <pc:sldMk cId="0" sldId="269"/>
        </pc:sldMkLst>
        <pc:spChg chg="del">
          <ac:chgData name="CARRIERO ROBERTO" userId="839c6d36-e8ba-4078-b5eb-e04afc776ee8" providerId="ADAL" clId="{2F224BDB-F65A-45D9-AF26-9A477DA26FA4}" dt="2026-01-29T14:35:38.298" v="2772" actId="478"/>
          <ac:spMkLst>
            <pc:docMk/>
            <pc:sldMk cId="0" sldId="269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50.066" v="2782" actId="1037"/>
          <ac:spMkLst>
            <pc:docMk/>
            <pc:sldMk cId="0" sldId="269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55.015" v="2783" actId="1076"/>
          <ac:spMkLst>
            <pc:docMk/>
            <pc:sldMk cId="0" sldId="269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0.242" v="2844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0.242" v="2844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0.242" v="2844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0.242" v="2844" actId="1076"/>
          <ac:spMkLst>
            <pc:docMk/>
            <pc:sldMk cId="0" sldId="269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6:56.582" v="2804" actId="255"/>
          <ac:spMkLst>
            <pc:docMk/>
            <pc:sldMk cId="0" sldId="269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7:25.201" v="2811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06.095" v="2825" actId="1038"/>
          <ac:spMkLst>
            <pc:docMk/>
            <pc:sldMk cId="0" sldId="269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6:04.787" v="3101" actId="207"/>
          <ac:spMkLst>
            <pc:docMk/>
            <pc:sldMk cId="0" sldId="269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17.614" v="2830" actId="1038"/>
          <ac:spMkLst>
            <pc:docMk/>
            <pc:sldMk cId="0" sldId="269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19.181" v="2833" actId="1036"/>
          <ac:spMkLst>
            <pc:docMk/>
            <pc:sldMk cId="0" sldId="269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53.930" v="2847" actId="20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6:06.407" v="3102" actId="207"/>
          <ac:spMkLst>
            <pc:docMk/>
            <pc:sldMk cId="0" sldId="269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23.119" v="2839" actId="1035"/>
          <ac:spMkLst>
            <pc:docMk/>
            <pc:sldMk cId="0" sldId="269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8.883" v="2846" actId="1076"/>
          <ac:spMkLst>
            <pc:docMk/>
            <pc:sldMk cId="0" sldId="269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4.751" v="2845" actId="1076"/>
          <ac:spMkLst>
            <pc:docMk/>
            <pc:sldMk cId="0" sldId="269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4.751" v="2845" actId="1076"/>
          <ac:spMkLst>
            <pc:docMk/>
            <pc:sldMk cId="0" sldId="269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8:44.751" v="2845" actId="1076"/>
          <ac:spMkLst>
            <pc:docMk/>
            <pc:sldMk cId="0" sldId="269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06.601" v="3954" actId="6549"/>
          <ac:spMkLst>
            <pc:docMk/>
            <pc:sldMk cId="0" sldId="269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5:38.632" v="2773"/>
          <ac:spMkLst>
            <pc:docMk/>
            <pc:sldMk cId="0" sldId="269"/>
            <ac:spMk id="41" creationId="{FDDA84D5-97A6-04CB-3836-0C697787157B}"/>
          </ac:spMkLst>
        </pc:spChg>
        <pc:spChg chg="mod">
          <ac:chgData name="CARRIERO ROBERTO" userId="839c6d36-e8ba-4078-b5eb-e04afc776ee8" providerId="ADAL" clId="{2F224BDB-F65A-45D9-AF26-9A477DA26FA4}" dt="2026-01-29T14:35:42.584" v="2776" actId="2711"/>
          <ac:spMkLst>
            <pc:docMk/>
            <pc:sldMk cId="0" sldId="269"/>
            <ac:spMk id="42" creationId="{C93346E1-1760-E803-C79C-1C6DCF07F6D9}"/>
          </ac:spMkLst>
        </pc:spChg>
        <pc:grpChg chg="add mod">
          <ac:chgData name="CARRIERO ROBERTO" userId="839c6d36-e8ba-4078-b5eb-e04afc776ee8" providerId="ADAL" clId="{2F224BDB-F65A-45D9-AF26-9A477DA26FA4}" dt="2026-01-29T14:35:38.632" v="2773"/>
          <ac:grpSpMkLst>
            <pc:docMk/>
            <pc:sldMk cId="0" sldId="269"/>
            <ac:grpSpMk id="40" creationId="{2485CA8C-4017-8F7F-B17F-F6AA1AB7D6E9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4:56:13.568" v="3103" actId="207"/>
        <pc:sldMkLst>
          <pc:docMk/>
          <pc:sldMk cId="0" sldId="270"/>
        </pc:sldMkLst>
        <pc:spChg chg="del">
          <ac:chgData name="CARRIERO ROBERTO" userId="839c6d36-e8ba-4078-b5eb-e04afc776ee8" providerId="ADAL" clId="{2F224BDB-F65A-45D9-AF26-9A477DA26FA4}" dt="2026-01-29T14:39:06.441" v="2849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9:26.529" v="2859" actId="1037"/>
          <ac:spMkLst>
            <pc:docMk/>
            <pc:sldMk cId="0" sldId="270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39:30.205" v="2860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6.004" v="2894" actId="1076"/>
          <ac:spMkLst>
            <pc:docMk/>
            <pc:sldMk cId="0" sldId="270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17.369" v="2869" actId="1076"/>
          <ac:spMkLst>
            <pc:docMk/>
            <pc:sldMk cId="0" sldId="270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6:13.568" v="3103" actId="207"/>
          <ac:spMkLst>
            <pc:docMk/>
            <pc:sldMk cId="0" sldId="270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20.796" v="2870" actId="1076"/>
          <ac:spMkLst>
            <pc:docMk/>
            <pc:sldMk cId="0" sldId="270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23.444" v="2871" actId="1076"/>
          <ac:spMkLst>
            <pc:docMk/>
            <pc:sldMk cId="0" sldId="270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52.363" v="2883" actId="1036"/>
          <ac:spMkLst>
            <pc:docMk/>
            <pc:sldMk cId="0" sldId="270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00.253" v="2866" actId="1076"/>
          <ac:spMkLst>
            <pc:docMk/>
            <pc:sldMk cId="0" sldId="270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11.646" v="2893" actId="1076"/>
          <ac:spMkLst>
            <pc:docMk/>
            <pc:sldMk cId="0" sldId="270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28.399" v="2872" actId="1076"/>
          <ac:spMkLst>
            <pc:docMk/>
            <pc:sldMk cId="0" sldId="270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46.508" v="2878" actId="207"/>
          <ac:spMkLst>
            <pc:docMk/>
            <pc:sldMk cId="0" sldId="270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02.974" v="2892" actId="1035"/>
          <ac:spMkLst>
            <pc:docMk/>
            <pc:sldMk cId="0" sldId="270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56.862" v="2888" actId="1036"/>
          <ac:spMkLst>
            <pc:docMk/>
            <pc:sldMk cId="0" sldId="270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02.195" v="2891" actId="1035"/>
          <ac:spMkLst>
            <pc:docMk/>
            <pc:sldMk cId="0" sldId="270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0:59.675" v="2890" actId="1036"/>
          <ac:spMkLst>
            <pc:docMk/>
            <pc:sldMk cId="0" sldId="270"/>
            <ac:spMk id="43" creationId="{00000000-0000-0000-0000-000000000000}"/>
          </ac:spMkLst>
        </pc:spChg>
        <pc:spChg chg="add mod">
          <ac:chgData name="CARRIERO ROBERTO" userId="839c6d36-e8ba-4078-b5eb-e04afc776ee8" providerId="ADAL" clId="{2F224BDB-F65A-45D9-AF26-9A477DA26FA4}" dt="2026-01-29T14:39:06.766" v="2850"/>
          <ac:spMkLst>
            <pc:docMk/>
            <pc:sldMk cId="0" sldId="270"/>
            <ac:spMk id="44" creationId="{85E60068-6633-FBDE-3C8D-267DCE505758}"/>
          </ac:spMkLst>
        </pc:spChg>
        <pc:spChg chg="add mod">
          <ac:chgData name="CARRIERO ROBERTO" userId="839c6d36-e8ba-4078-b5eb-e04afc776ee8" providerId="ADAL" clId="{2F224BDB-F65A-45D9-AF26-9A477DA26FA4}" dt="2026-01-29T14:39:09.171" v="2851"/>
          <ac:spMkLst>
            <pc:docMk/>
            <pc:sldMk cId="0" sldId="270"/>
            <ac:spMk id="45" creationId="{1B305183-F253-8978-8AB9-9CFE5A3372EA}"/>
          </ac:spMkLst>
        </pc:spChg>
        <pc:spChg chg="mod">
          <ac:chgData name="CARRIERO ROBERTO" userId="839c6d36-e8ba-4078-b5eb-e04afc776ee8" providerId="ADAL" clId="{2F224BDB-F65A-45D9-AF26-9A477DA26FA4}" dt="2026-01-29T14:39:14.517" v="2852"/>
          <ac:spMkLst>
            <pc:docMk/>
            <pc:sldMk cId="0" sldId="270"/>
            <ac:spMk id="47" creationId="{39A058B8-07CB-6BA1-A3D5-B92592DEB47A}"/>
          </ac:spMkLst>
        </pc:spChg>
        <pc:spChg chg="mod">
          <ac:chgData name="CARRIERO ROBERTO" userId="839c6d36-e8ba-4078-b5eb-e04afc776ee8" providerId="ADAL" clId="{2F224BDB-F65A-45D9-AF26-9A477DA26FA4}" dt="2026-01-29T14:39:16.366" v="2854" actId="20577"/>
          <ac:spMkLst>
            <pc:docMk/>
            <pc:sldMk cId="0" sldId="270"/>
            <ac:spMk id="48" creationId="{9DFF45A7-D751-0D36-7A8B-71B428F1CB96}"/>
          </ac:spMkLst>
        </pc:spChg>
        <pc:grpChg chg="add mod">
          <ac:chgData name="CARRIERO ROBERTO" userId="839c6d36-e8ba-4078-b5eb-e04afc776ee8" providerId="ADAL" clId="{2F224BDB-F65A-45D9-AF26-9A477DA26FA4}" dt="2026-01-29T14:39:14.517" v="2852"/>
          <ac:grpSpMkLst>
            <pc:docMk/>
            <pc:sldMk cId="0" sldId="270"/>
            <ac:grpSpMk id="46" creationId="{B5DAAC83-9E21-4669-0D72-4533232D72E0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58:53.730" v="4488" actId="207"/>
        <pc:sldMkLst>
          <pc:docMk/>
          <pc:sldMk cId="0" sldId="271"/>
        </pc:sldMkLst>
        <pc:spChg chg="del mod">
          <ac:chgData name="CARRIERO ROBERTO" userId="839c6d36-e8ba-4078-b5eb-e04afc776ee8" providerId="ADAL" clId="{2F224BDB-F65A-45D9-AF26-9A477DA26FA4}" dt="2026-01-29T14:41:26.756" v="2897" actId="478"/>
          <ac:spMkLst>
            <pc:docMk/>
            <pc:sldMk cId="0" sldId="271"/>
            <ac:spMk id="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41:24.338" v="2895" actId="478"/>
          <ac:spMkLst>
            <pc:docMk/>
            <pc:sldMk cId="0" sldId="271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50.611" v="2906" actId="1038"/>
          <ac:spMkLst>
            <pc:docMk/>
            <pc:sldMk cId="0" sldId="271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50.611" v="2906" actId="1038"/>
          <ac:spMkLst>
            <pc:docMk/>
            <pc:sldMk cId="0" sldId="271"/>
            <ac:spMk id="5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4:42:35.495" v="2910" actId="166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42:10.468" v="2908" actId="478"/>
          <ac:spMkLst>
            <pc:docMk/>
            <pc:sldMk cId="0" sldId="271"/>
            <ac:spMk id="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42:10.468" v="2908" actId="478"/>
          <ac:spMkLst>
            <pc:docMk/>
            <pc:sldMk cId="0" sldId="271"/>
            <ac:spMk id="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42:10.468" v="2908" actId="47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4:42:10.468" v="2908" actId="478"/>
          <ac:spMkLst>
            <pc:docMk/>
            <pc:sldMk cId="0" sldId="271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1:24.848" v="2896"/>
          <ac:spMkLst>
            <pc:docMk/>
            <pc:sldMk cId="0" sldId="271"/>
            <ac:spMk id="12" creationId="{F70B13B1-0A5F-2056-A0E0-07429C8A3B26}"/>
          </ac:spMkLst>
        </pc:spChg>
        <pc:spChg chg="mod">
          <ac:chgData name="CARRIERO ROBERTO" userId="839c6d36-e8ba-4078-b5eb-e04afc776ee8" providerId="ADAL" clId="{2F224BDB-F65A-45D9-AF26-9A477DA26FA4}" dt="2026-01-29T14:41:24.848" v="2896"/>
          <ac:spMkLst>
            <pc:docMk/>
            <pc:sldMk cId="0" sldId="271"/>
            <ac:spMk id="13" creationId="{D9D02F28-BD29-7050-6CE5-D53AD01C10AC}"/>
          </ac:spMkLst>
        </pc:spChg>
        <pc:spChg chg="mod">
          <ac:chgData name="CARRIERO ROBERTO" userId="839c6d36-e8ba-4078-b5eb-e04afc776ee8" providerId="ADAL" clId="{2F224BDB-F65A-45D9-AF26-9A477DA26FA4}" dt="2026-01-29T14:41:34.602" v="2901" actId="2711"/>
          <ac:spMkLst>
            <pc:docMk/>
            <pc:sldMk cId="0" sldId="271"/>
            <ac:spMk id="15" creationId="{20E952B0-EF3A-256B-D476-C4F1E5385CE8}"/>
          </ac:spMkLst>
        </pc:spChg>
        <pc:spChg chg="mod">
          <ac:chgData name="CARRIERO ROBERTO" userId="839c6d36-e8ba-4078-b5eb-e04afc776ee8" providerId="ADAL" clId="{2F224BDB-F65A-45D9-AF26-9A477DA26FA4}" dt="2026-01-29T14:41:34.602" v="2901" actId="2711"/>
          <ac:spMkLst>
            <pc:docMk/>
            <pc:sldMk cId="0" sldId="271"/>
            <ac:spMk id="16" creationId="{EAC32B18-61BD-923E-78E2-058B1EC55C81}"/>
          </ac:spMkLst>
        </pc:spChg>
        <pc:grpChg chg="add mod">
          <ac:chgData name="CARRIERO ROBERTO" userId="839c6d36-e8ba-4078-b5eb-e04afc776ee8" providerId="ADAL" clId="{2F224BDB-F65A-45D9-AF26-9A477DA26FA4}" dt="2026-01-29T14:41:24.848" v="2896"/>
          <ac:grpSpMkLst>
            <pc:docMk/>
            <pc:sldMk cId="0" sldId="271"/>
            <ac:grpSpMk id="7" creationId="{C74D46AA-083E-FC3C-7F7B-7E82B2D7D2BB}"/>
          </ac:grpSpMkLst>
        </pc:grpChg>
        <pc:grpChg chg="add mod">
          <ac:chgData name="CARRIERO ROBERTO" userId="839c6d36-e8ba-4078-b5eb-e04afc776ee8" providerId="ADAL" clId="{2F224BDB-F65A-45D9-AF26-9A477DA26FA4}" dt="2026-01-29T14:41:27.080" v="2898"/>
          <ac:grpSpMkLst>
            <pc:docMk/>
            <pc:sldMk cId="0" sldId="271"/>
            <ac:grpSpMk id="14" creationId="{61763863-D3CD-9594-6514-D9E69DD9CE5D}"/>
          </ac:grpSpMkLst>
        </pc:grpChg>
        <pc:graphicFrameChg chg="mod ord modGraphic">
          <ac:chgData name="CARRIERO ROBERTO" userId="839c6d36-e8ba-4078-b5eb-e04afc776ee8" providerId="ADAL" clId="{2F224BDB-F65A-45D9-AF26-9A477DA26FA4}" dt="2026-01-29T15:58:53.730" v="4488" actId="207"/>
          <ac:graphicFrameMkLst>
            <pc:docMk/>
            <pc:sldMk cId="0" sldId="271"/>
            <ac:graphicFrameMk id="17" creationId="{00000000-0000-0000-0000-000000000000}"/>
          </ac:graphicFrameMkLst>
        </pc:graphicFrameChg>
      </pc:sldChg>
      <pc:sldChg chg="addSp delSp modSp mod modTransition">
        <pc:chgData name="CARRIERO ROBERTO" userId="839c6d36-e8ba-4078-b5eb-e04afc776ee8" providerId="ADAL" clId="{2F224BDB-F65A-45D9-AF26-9A477DA26FA4}" dt="2026-01-29T15:34:11.625" v="3955" actId="6549"/>
        <pc:sldMkLst>
          <pc:docMk/>
          <pc:sldMk cId="0" sldId="272"/>
        </pc:sldMkLst>
        <pc:spChg chg="del">
          <ac:chgData name="CARRIERO ROBERTO" userId="839c6d36-e8ba-4078-b5eb-e04afc776ee8" providerId="ADAL" clId="{2F224BDB-F65A-45D9-AF26-9A477DA26FA4}" dt="2026-01-29T14:43:44.959" v="2916" actId="478"/>
          <ac:spMkLst>
            <pc:docMk/>
            <pc:sldMk cId="0" sldId="272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3:55.007" v="2923" actId="1038"/>
          <ac:spMkLst>
            <pc:docMk/>
            <pc:sldMk cId="0" sldId="272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4:00.631" v="2926" actId="1076"/>
          <ac:spMkLst>
            <pc:docMk/>
            <pc:sldMk cId="0" sldId="272"/>
            <ac:spMk id="5" creationId="{00000000-0000-0000-0000-000000000000}"/>
          </ac:spMkLst>
        </pc:spChg>
        <pc:spChg chg="ord">
          <ac:chgData name="CARRIERO ROBERTO" userId="839c6d36-e8ba-4078-b5eb-e04afc776ee8" providerId="ADAL" clId="{2F224BDB-F65A-45D9-AF26-9A477DA26FA4}" dt="2026-01-29T14:56:43.197" v="3106" actId="167"/>
          <ac:spMkLst>
            <pc:docMk/>
            <pc:sldMk cId="0" sldId="272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6:05.040" v="2973" actId="1076"/>
          <ac:spMkLst>
            <pc:docMk/>
            <pc:sldMk cId="0" sldId="272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6:05.040" v="2973" actId="1076"/>
          <ac:spMkLst>
            <pc:docMk/>
            <pc:sldMk cId="0" sldId="272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09.684" v="3143" actId="14100"/>
          <ac:spMkLst>
            <pc:docMk/>
            <pc:sldMk cId="0" sldId="272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13.199" v="3144" actId="1076"/>
          <ac:spMkLst>
            <pc:docMk/>
            <pc:sldMk cId="0" sldId="272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17.567" v="3147" actId="1035"/>
          <ac:spMkLst>
            <pc:docMk/>
            <pc:sldMk cId="0" sldId="272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17.567" v="3147" actId="1035"/>
          <ac:spMkLst>
            <pc:docMk/>
            <pc:sldMk cId="0" sldId="272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4:49.697" v="2939" actId="207"/>
          <ac:spMkLst>
            <pc:docMk/>
            <pc:sldMk cId="0" sldId="272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7:06.572" v="3108" actId="1076"/>
          <ac:spMkLst>
            <pc:docMk/>
            <pc:sldMk cId="0" sldId="272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7:06.572" v="3108" actId="1076"/>
          <ac:spMkLst>
            <pc:docMk/>
            <pc:sldMk cId="0" sldId="272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6:59.295" v="3107" actId="1076"/>
          <ac:spMkLst>
            <pc:docMk/>
            <pc:sldMk cId="0" sldId="272"/>
            <ac:spMk id="18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4:56:59.295" v="3107" actId="1076"/>
          <ac:spMkLst>
            <pc:docMk/>
            <pc:sldMk cId="0" sldId="272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4:07.162" v="2929" actId="1076"/>
          <ac:spMkLst>
            <pc:docMk/>
            <pc:sldMk cId="0" sldId="272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6:05.040" v="2973" actId="1076"/>
          <ac:spMkLst>
            <pc:docMk/>
            <pc:sldMk cId="0" sldId="272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7:27.942" v="3125" actId="14100"/>
          <ac:spMkLst>
            <pc:docMk/>
            <pc:sldMk cId="0" sldId="272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7:59.585" v="3141" actId="1076"/>
          <ac:spMkLst>
            <pc:docMk/>
            <pc:sldMk cId="0" sldId="272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01.441" v="3142" actId="1076"/>
          <ac:spMkLst>
            <pc:docMk/>
            <pc:sldMk cId="0" sldId="272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27.549" v="3151" actId="1035"/>
          <ac:spMkLst>
            <pc:docMk/>
            <pc:sldMk cId="0" sldId="272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36.332" v="3164" actId="1035"/>
          <ac:spMkLst>
            <pc:docMk/>
            <pc:sldMk cId="0" sldId="272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5:55.374" v="2972" actId="1076"/>
          <ac:spMkLst>
            <pc:docMk/>
            <pc:sldMk cId="0" sldId="272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5:55.374" v="2972" actId="1076"/>
          <ac:spMkLst>
            <pc:docMk/>
            <pc:sldMk cId="0" sldId="272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11.625" v="3955" actId="6549"/>
          <ac:spMkLst>
            <pc:docMk/>
            <pc:sldMk cId="0" sldId="272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5:55.374" v="2972" actId="1076"/>
          <ac:spMkLst>
            <pc:docMk/>
            <pc:sldMk cId="0" sldId="272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3:45.262" v="2917"/>
          <ac:spMkLst>
            <pc:docMk/>
            <pc:sldMk cId="0" sldId="272"/>
            <ac:spMk id="39" creationId="{223F6538-0505-B95F-4E6F-4CE8E39E43EB}"/>
          </ac:spMkLst>
        </pc:spChg>
        <pc:spChg chg="mod">
          <ac:chgData name="CARRIERO ROBERTO" userId="839c6d36-e8ba-4078-b5eb-e04afc776ee8" providerId="ADAL" clId="{2F224BDB-F65A-45D9-AF26-9A477DA26FA4}" dt="2026-01-29T14:46:18.105" v="2975" actId="20577"/>
          <ac:spMkLst>
            <pc:docMk/>
            <pc:sldMk cId="0" sldId="272"/>
            <ac:spMk id="40" creationId="{83E4280D-A557-7B0E-2BBA-D3DA185EDBD0}"/>
          </ac:spMkLst>
        </pc:spChg>
        <pc:grpChg chg="add mod">
          <ac:chgData name="CARRIERO ROBERTO" userId="839c6d36-e8ba-4078-b5eb-e04afc776ee8" providerId="ADAL" clId="{2F224BDB-F65A-45D9-AF26-9A477DA26FA4}" dt="2026-01-29T14:43:45.262" v="2917"/>
          <ac:grpSpMkLst>
            <pc:docMk/>
            <pc:sldMk cId="0" sldId="272"/>
            <ac:grpSpMk id="38" creationId="{A0AD5870-3FF0-8433-30BF-02D538E1F49A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27.532" v="3958" actId="1076"/>
        <pc:sldMkLst>
          <pc:docMk/>
          <pc:sldMk cId="0" sldId="273"/>
        </pc:sldMkLst>
        <pc:spChg chg="del">
          <ac:chgData name="CARRIERO ROBERTO" userId="839c6d36-e8ba-4078-b5eb-e04afc776ee8" providerId="ADAL" clId="{2F224BDB-F65A-45D9-AF26-9A477DA26FA4}" dt="2026-01-29T14:46:20.483" v="2976" actId="478"/>
          <ac:spMkLst>
            <pc:docMk/>
            <pc:sldMk cId="0" sldId="273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7:07.230" v="2982" actId="1076"/>
          <ac:spMkLst>
            <pc:docMk/>
            <pc:sldMk cId="0" sldId="273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7:14.562" v="2983" actId="1076"/>
          <ac:spMkLst>
            <pc:docMk/>
            <pc:sldMk cId="0" sldId="273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7:19.721" v="2984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8:14.100" v="2997" actId="1076"/>
          <ac:spMkLst>
            <pc:docMk/>
            <pc:sldMk cId="0" sldId="273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8:14.100" v="2997" actId="1076"/>
          <ac:spMkLst>
            <pc:docMk/>
            <pc:sldMk cId="0" sldId="273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8:14.100" v="2997" actId="1076"/>
          <ac:spMkLst>
            <pc:docMk/>
            <pc:sldMk cId="0" sldId="273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8:18.941" v="2998" actId="207"/>
          <ac:spMkLst>
            <pc:docMk/>
            <pc:sldMk cId="0" sldId="273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42.067" v="3165" actId="207"/>
          <ac:spMkLst>
            <pc:docMk/>
            <pc:sldMk cId="0" sldId="273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7:47.474" v="2993" actId="255"/>
          <ac:spMkLst>
            <pc:docMk/>
            <pc:sldMk cId="0" sldId="273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7:44.901" v="2992" actId="255"/>
          <ac:spMkLst>
            <pc:docMk/>
            <pc:sldMk cId="0" sldId="273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0.450" v="3008" actId="1076"/>
          <ac:spMkLst>
            <pc:docMk/>
            <pc:sldMk cId="0" sldId="273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09.579" v="3007" actId="1076"/>
          <ac:spMkLst>
            <pc:docMk/>
            <pc:sldMk cId="0" sldId="273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09.579" v="3007" actId="1076"/>
          <ac:spMkLst>
            <pc:docMk/>
            <pc:sldMk cId="0" sldId="273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8:48.084" v="3004" actId="1076"/>
          <ac:spMkLst>
            <pc:docMk/>
            <pc:sldMk cId="0" sldId="273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09.579" v="3007" actId="1076"/>
          <ac:spMkLst>
            <pc:docMk/>
            <pc:sldMk cId="0" sldId="273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09.579" v="3007" actId="1076"/>
          <ac:spMkLst>
            <pc:docMk/>
            <pc:sldMk cId="0" sldId="273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09.579" v="3007" actId="1076"/>
          <ac:spMkLst>
            <pc:docMk/>
            <pc:sldMk cId="0" sldId="273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27.532" v="3958" actId="1076"/>
          <ac:spMkLst>
            <pc:docMk/>
            <pc:sldMk cId="0" sldId="273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6:20.720" v="2977"/>
          <ac:spMkLst>
            <pc:docMk/>
            <pc:sldMk cId="0" sldId="273"/>
            <ac:spMk id="47" creationId="{4200F77C-4F96-46D5-1807-B86F29B68D78}"/>
          </ac:spMkLst>
        </pc:spChg>
        <pc:spChg chg="mod">
          <ac:chgData name="CARRIERO ROBERTO" userId="839c6d36-e8ba-4078-b5eb-e04afc776ee8" providerId="ADAL" clId="{2F224BDB-F65A-45D9-AF26-9A477DA26FA4}" dt="2026-01-29T14:46:22.595" v="2979" actId="20577"/>
          <ac:spMkLst>
            <pc:docMk/>
            <pc:sldMk cId="0" sldId="273"/>
            <ac:spMk id="48" creationId="{DCD04E8C-F27F-3A21-C774-0B5C1AE73414}"/>
          </ac:spMkLst>
        </pc:spChg>
        <pc:grpChg chg="add mod">
          <ac:chgData name="CARRIERO ROBERTO" userId="839c6d36-e8ba-4078-b5eb-e04afc776ee8" providerId="ADAL" clId="{2F224BDB-F65A-45D9-AF26-9A477DA26FA4}" dt="2026-01-29T14:46:20.720" v="2977"/>
          <ac:grpSpMkLst>
            <pc:docMk/>
            <pc:sldMk cId="0" sldId="273"/>
            <ac:grpSpMk id="46" creationId="{B1B41A68-0D7F-B42F-BED3-B3CE36887166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15.063" v="3956" actId="6549"/>
        <pc:sldMkLst>
          <pc:docMk/>
          <pc:sldMk cId="0" sldId="274"/>
        </pc:sldMkLst>
        <pc:spChg chg="del">
          <ac:chgData name="CARRIERO ROBERTO" userId="839c6d36-e8ba-4078-b5eb-e04afc776ee8" providerId="ADAL" clId="{2F224BDB-F65A-45D9-AF26-9A477DA26FA4}" dt="2026-01-29T14:49:29.359" v="3009" actId="478"/>
          <ac:spMkLst>
            <pc:docMk/>
            <pc:sldMk cId="0" sldId="274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41.032" v="3018" actId="1038"/>
          <ac:spMkLst>
            <pc:docMk/>
            <pc:sldMk cId="0" sldId="274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44.581" v="3019" actId="1076"/>
          <ac:spMkLst>
            <pc:docMk/>
            <pc:sldMk cId="0" sldId="274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35.717" v="3039" actId="1076"/>
          <ac:spMkLst>
            <pc:docMk/>
            <pc:sldMk cId="0" sldId="274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30.313" v="3037" actId="255"/>
          <ac:spMkLst>
            <pc:docMk/>
            <pc:sldMk cId="0" sldId="274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56.609" v="3167" actId="1076"/>
          <ac:spMkLst>
            <pc:docMk/>
            <pc:sldMk cId="0" sldId="274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02.639" v="3027" actId="14100"/>
          <ac:spMkLst>
            <pc:docMk/>
            <pc:sldMk cId="0" sldId="274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05.860" v="3028" actId="14100"/>
          <ac:spMkLst>
            <pc:docMk/>
            <pc:sldMk cId="0" sldId="274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08.475" v="3029" actId="14100"/>
          <ac:spMkLst>
            <pc:docMk/>
            <pc:sldMk cId="0" sldId="274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0:52.605" v="3050" actId="1076"/>
          <ac:spMkLst>
            <pc:docMk/>
            <pc:sldMk cId="0" sldId="274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21.174" v="3054" actId="14100"/>
          <ac:spMkLst>
            <pc:docMk/>
            <pc:sldMk cId="0" sldId="274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24.290" v="3055" actId="14100"/>
          <ac:spMkLst>
            <pc:docMk/>
            <pc:sldMk cId="0" sldId="274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8:45.534" v="3166" actId="207"/>
          <ac:spMkLst>
            <pc:docMk/>
            <pc:sldMk cId="0" sldId="274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46.511" v="3059" actId="1076"/>
          <ac:spMkLst>
            <pc:docMk/>
            <pc:sldMk cId="0" sldId="274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46.511" v="3059" actId="1076"/>
          <ac:spMkLst>
            <pc:docMk/>
            <pc:sldMk cId="0" sldId="274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59.284" v="3060" actId="1076"/>
          <ac:spMkLst>
            <pc:docMk/>
            <pc:sldMk cId="0" sldId="274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9.517" v="3071" actId="1076"/>
          <ac:spMkLst>
            <pc:docMk/>
            <pc:sldMk cId="0" sldId="274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1:59.284" v="3060" actId="1076"/>
          <ac:spMkLst>
            <pc:docMk/>
            <pc:sldMk cId="0" sldId="274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04.213" v="3062" actId="1076"/>
          <ac:spMkLst>
            <pc:docMk/>
            <pc:sldMk cId="0" sldId="274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04.213" v="3062" actId="1076"/>
          <ac:spMkLst>
            <pc:docMk/>
            <pc:sldMk cId="0" sldId="274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04.213" v="3062" actId="1076"/>
          <ac:spMkLst>
            <pc:docMk/>
            <pc:sldMk cId="0" sldId="274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4.352" v="3070" actId="1076"/>
          <ac:spMkLst>
            <pc:docMk/>
            <pc:sldMk cId="0" sldId="274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4.352" v="3070" actId="1076"/>
          <ac:spMkLst>
            <pc:docMk/>
            <pc:sldMk cId="0" sldId="274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2:34.352" v="3070" actId="1076"/>
          <ac:spMkLst>
            <pc:docMk/>
            <pc:sldMk cId="0" sldId="274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15.063" v="3956" actId="6549"/>
          <ac:spMkLst>
            <pc:docMk/>
            <pc:sldMk cId="0" sldId="274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49:29.716" v="3010"/>
          <ac:spMkLst>
            <pc:docMk/>
            <pc:sldMk cId="0" sldId="274"/>
            <ac:spMk id="44" creationId="{6650A079-AC8E-53FF-951A-D4BB752E592C}"/>
          </ac:spMkLst>
        </pc:spChg>
        <pc:spChg chg="mod">
          <ac:chgData name="CARRIERO ROBERTO" userId="839c6d36-e8ba-4078-b5eb-e04afc776ee8" providerId="ADAL" clId="{2F224BDB-F65A-45D9-AF26-9A477DA26FA4}" dt="2026-01-29T14:49:35.174" v="3013" actId="2711"/>
          <ac:spMkLst>
            <pc:docMk/>
            <pc:sldMk cId="0" sldId="274"/>
            <ac:spMk id="45" creationId="{2F5E4B5A-378D-0E28-1824-C71DF52BE764}"/>
          </ac:spMkLst>
        </pc:spChg>
        <pc:grpChg chg="add mod">
          <ac:chgData name="CARRIERO ROBERTO" userId="839c6d36-e8ba-4078-b5eb-e04afc776ee8" providerId="ADAL" clId="{2F224BDB-F65A-45D9-AF26-9A477DA26FA4}" dt="2026-01-29T14:49:29.716" v="3010"/>
          <ac:grpSpMkLst>
            <pc:docMk/>
            <pc:sldMk cId="0" sldId="274"/>
            <ac:grpSpMk id="43" creationId="{5EAFABF7-A4B0-E2EC-0995-8E752052772D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35.705" v="3959" actId="20577"/>
        <pc:sldMkLst>
          <pc:docMk/>
          <pc:sldMk cId="0" sldId="275"/>
        </pc:sldMkLst>
        <pc:spChg chg="del mod">
          <ac:chgData name="CARRIERO ROBERTO" userId="839c6d36-e8ba-4078-b5eb-e04afc776ee8" providerId="ADAL" clId="{2F224BDB-F65A-45D9-AF26-9A477DA26FA4}" dt="2026-01-29T14:59:04.580" v="3170" actId="478"/>
          <ac:spMkLst>
            <pc:docMk/>
            <pc:sldMk cId="0" sldId="275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4:59:02.709" v="3168" actId="478"/>
          <ac:spMkLst>
            <pc:docMk/>
            <pc:sldMk cId="0" sldId="275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9:16.068" v="3176" actId="1076"/>
          <ac:spMkLst>
            <pc:docMk/>
            <pc:sldMk cId="0" sldId="275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9:20.951" v="3177" actId="1076"/>
          <ac:spMkLst>
            <pc:docMk/>
            <pc:sldMk cId="0" sldId="275"/>
            <ac:spMk id="5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5:02:02.704" v="3219" actId="14100"/>
          <ac:spMkLst>
            <pc:docMk/>
            <pc:sldMk cId="0" sldId="275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08.154" v="3220" actId="14100"/>
          <ac:spMkLst>
            <pc:docMk/>
            <pc:sldMk cId="0" sldId="275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9:26.809" v="3179" actId="14100"/>
          <ac:spMkLst>
            <pc:docMk/>
            <pc:sldMk cId="0" sldId="275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1:56.867" v="3218" actId="1076"/>
          <ac:spMkLst>
            <pc:docMk/>
            <pc:sldMk cId="0" sldId="275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1:56.867" v="3218" actId="1076"/>
          <ac:spMkLst>
            <pc:docMk/>
            <pc:sldMk cId="0" sldId="275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1:45.235" v="3217" actId="1076"/>
          <ac:spMkLst>
            <pc:docMk/>
            <pc:sldMk cId="0" sldId="275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1:45.235" v="3217" actId="1076"/>
          <ac:spMkLst>
            <pc:docMk/>
            <pc:sldMk cId="0" sldId="275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0:05.078" v="3189" actId="1076"/>
          <ac:spMkLst>
            <pc:docMk/>
            <pc:sldMk cId="0" sldId="275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0:07.071" v="3191" actId="1076"/>
          <ac:spMkLst>
            <pc:docMk/>
            <pc:sldMk cId="0" sldId="275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0:10.403" v="3192" actId="1076"/>
          <ac:spMkLst>
            <pc:docMk/>
            <pc:sldMk cId="0" sldId="275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52.112" v="3226" actId="1076"/>
          <ac:spMkLst>
            <pc:docMk/>
            <pc:sldMk cId="0" sldId="275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34.718" v="3223" actId="14100"/>
          <ac:spMkLst>
            <pc:docMk/>
            <pc:sldMk cId="0" sldId="275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2:40.800" v="3225" actId="1076"/>
          <ac:spMkLst>
            <pc:docMk/>
            <pc:sldMk cId="0" sldId="275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35.705" v="3959" actId="20577"/>
          <ac:spMkLst>
            <pc:docMk/>
            <pc:sldMk cId="0" sldId="275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4:59:02.929" v="3169"/>
          <ac:spMkLst>
            <pc:docMk/>
            <pc:sldMk cId="0" sldId="275"/>
            <ac:spMk id="38" creationId="{759BEB5C-21A5-7FBA-E801-41C316DBF5AD}"/>
          </ac:spMkLst>
        </pc:spChg>
        <pc:spChg chg="mod">
          <ac:chgData name="CARRIERO ROBERTO" userId="839c6d36-e8ba-4078-b5eb-e04afc776ee8" providerId="ADAL" clId="{2F224BDB-F65A-45D9-AF26-9A477DA26FA4}" dt="2026-01-29T14:59:02.929" v="3169"/>
          <ac:spMkLst>
            <pc:docMk/>
            <pc:sldMk cId="0" sldId="275"/>
            <ac:spMk id="39" creationId="{5C1DA55A-0C98-0DD8-FE75-67FBD3E86066}"/>
          </ac:spMkLst>
        </pc:spChg>
        <pc:spChg chg="mod">
          <ac:chgData name="CARRIERO ROBERTO" userId="839c6d36-e8ba-4078-b5eb-e04afc776ee8" providerId="ADAL" clId="{2F224BDB-F65A-45D9-AF26-9A477DA26FA4}" dt="2026-01-29T14:59:08.531" v="3174" actId="2711"/>
          <ac:spMkLst>
            <pc:docMk/>
            <pc:sldMk cId="0" sldId="275"/>
            <ac:spMk id="41" creationId="{7667FA70-D8AD-3C16-0200-C0B70C41E75F}"/>
          </ac:spMkLst>
        </pc:spChg>
        <pc:spChg chg="mod">
          <ac:chgData name="CARRIERO ROBERTO" userId="839c6d36-e8ba-4078-b5eb-e04afc776ee8" providerId="ADAL" clId="{2F224BDB-F65A-45D9-AF26-9A477DA26FA4}" dt="2026-01-29T14:59:06.121" v="3173" actId="20577"/>
          <ac:spMkLst>
            <pc:docMk/>
            <pc:sldMk cId="0" sldId="275"/>
            <ac:spMk id="42" creationId="{CC37B541-057A-8147-AAC7-75299BC9104B}"/>
          </ac:spMkLst>
        </pc:spChg>
        <pc:grpChg chg="add mod">
          <ac:chgData name="CARRIERO ROBERTO" userId="839c6d36-e8ba-4078-b5eb-e04afc776ee8" providerId="ADAL" clId="{2F224BDB-F65A-45D9-AF26-9A477DA26FA4}" dt="2026-01-29T14:59:02.929" v="3169"/>
          <ac:grpSpMkLst>
            <pc:docMk/>
            <pc:sldMk cId="0" sldId="275"/>
            <ac:grpSpMk id="37" creationId="{6F0F9A0A-9865-1BF4-F00A-26A69CB6841B}"/>
          </ac:grpSpMkLst>
        </pc:grpChg>
        <pc:grpChg chg="add mod">
          <ac:chgData name="CARRIERO ROBERTO" userId="839c6d36-e8ba-4078-b5eb-e04afc776ee8" providerId="ADAL" clId="{2F224BDB-F65A-45D9-AF26-9A477DA26FA4}" dt="2026-01-29T14:59:04.830" v="3171"/>
          <ac:grpSpMkLst>
            <pc:docMk/>
            <pc:sldMk cId="0" sldId="275"/>
            <ac:grpSpMk id="40" creationId="{658A9C88-0CFE-D43D-D5FC-455066BA129E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06:19.283" v="3288" actId="1076"/>
        <pc:sldMkLst>
          <pc:docMk/>
          <pc:sldMk cId="0" sldId="276"/>
        </pc:sldMkLst>
        <pc:spChg chg="del">
          <ac:chgData name="CARRIERO ROBERTO" userId="839c6d36-e8ba-4078-b5eb-e04afc776ee8" providerId="ADAL" clId="{2F224BDB-F65A-45D9-AF26-9A477DA26FA4}" dt="2026-01-29T15:03:03.165" v="3229" actId="478"/>
          <ac:spMkLst>
            <pc:docMk/>
            <pc:sldMk cId="0" sldId="276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5:03:01.326" v="3227" actId="478"/>
          <ac:spMkLst>
            <pc:docMk/>
            <pc:sldMk cId="0" sldId="276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7.812" v="3239" actId="1076"/>
          <ac:spMkLst>
            <pc:docMk/>
            <pc:sldMk cId="0" sldId="276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21.978" v="3240" actId="1076"/>
          <ac:spMkLst>
            <pc:docMk/>
            <pc:sldMk cId="0" sldId="276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1.919" v="3237" actId="2711"/>
          <ac:spMkLst>
            <pc:docMk/>
            <pc:sldMk cId="0" sldId="276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57.095" v="3247" actId="107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08.705" v="3272" actId="113"/>
          <ac:spMkLst>
            <pc:docMk/>
            <pc:sldMk cId="0" sldId="276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06.878" v="3271" actId="113"/>
          <ac:spMkLst>
            <pc:docMk/>
            <pc:sldMk cId="0" sldId="276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14.633" v="3273" actId="113"/>
          <ac:spMkLst>
            <pc:docMk/>
            <pc:sldMk cId="0" sldId="276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29.215" v="3277" actId="113"/>
          <ac:spMkLst>
            <pc:docMk/>
            <pc:sldMk cId="0" sldId="276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1.919" v="3237" actId="2711"/>
          <ac:spMkLst>
            <pc:docMk/>
            <pc:sldMk cId="0" sldId="276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4:33.407" v="3264" actId="1076"/>
          <ac:spMkLst>
            <pc:docMk/>
            <pc:sldMk cId="0" sldId="276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4:38.109" v="3266" actId="113"/>
          <ac:spMkLst>
            <pc:docMk/>
            <pc:sldMk cId="0" sldId="276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19.283" v="3288" actId="1076"/>
          <ac:spMkLst>
            <pc:docMk/>
            <pc:sldMk cId="0" sldId="276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1.919" v="3237" actId="2711"/>
          <ac:spMkLst>
            <pc:docMk/>
            <pc:sldMk cId="0" sldId="276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4:27.812" v="3263" actId="1076"/>
          <ac:spMkLst>
            <pc:docMk/>
            <pc:sldMk cId="0" sldId="276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22.671" v="3274" actId="113"/>
          <ac:spMkLst>
            <pc:docMk/>
            <pc:sldMk cId="0" sldId="276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03.503" v="3285" actId="14100"/>
          <ac:spMkLst>
            <pc:docMk/>
            <pc:sldMk cId="0" sldId="276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06.568" v="3287" actId="1035"/>
          <ac:spMkLst>
            <pc:docMk/>
            <pc:sldMk cId="0" sldId="276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1.919" v="3237" actId="2711"/>
          <ac:spMkLst>
            <pc:docMk/>
            <pc:sldMk cId="0" sldId="276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11.919" v="3237" actId="2711"/>
          <ac:spMkLst>
            <pc:docMk/>
            <pc:sldMk cId="0" sldId="276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4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5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5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5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5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5:50.546" v="3281" actId="1076"/>
          <ac:spMkLst>
            <pc:docMk/>
            <pc:sldMk cId="0" sldId="276"/>
            <ac:spMk id="6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3:01.599" v="3228"/>
          <ac:spMkLst>
            <pc:docMk/>
            <pc:sldMk cId="0" sldId="276"/>
            <ac:spMk id="63" creationId="{E032DE2C-2B2C-7EB9-998B-FE19705ACF32}"/>
          </ac:spMkLst>
        </pc:spChg>
        <pc:spChg chg="mod">
          <ac:chgData name="CARRIERO ROBERTO" userId="839c6d36-e8ba-4078-b5eb-e04afc776ee8" providerId="ADAL" clId="{2F224BDB-F65A-45D9-AF26-9A477DA26FA4}" dt="2026-01-29T15:03:01.599" v="3228"/>
          <ac:spMkLst>
            <pc:docMk/>
            <pc:sldMk cId="0" sldId="276"/>
            <ac:spMk id="64" creationId="{A9D5CF31-7BE4-408A-E3FC-574FF2A33FEC}"/>
          </ac:spMkLst>
        </pc:spChg>
        <pc:spChg chg="mod">
          <ac:chgData name="CARRIERO ROBERTO" userId="839c6d36-e8ba-4078-b5eb-e04afc776ee8" providerId="ADAL" clId="{2F224BDB-F65A-45D9-AF26-9A477DA26FA4}" dt="2026-01-29T15:03:03.439" v="3230"/>
          <ac:spMkLst>
            <pc:docMk/>
            <pc:sldMk cId="0" sldId="276"/>
            <ac:spMk id="66" creationId="{5C9FCA2D-DE12-0A7A-EA75-B7ECF7F9DC98}"/>
          </ac:spMkLst>
        </pc:spChg>
        <pc:spChg chg="mod">
          <ac:chgData name="CARRIERO ROBERTO" userId="839c6d36-e8ba-4078-b5eb-e04afc776ee8" providerId="ADAL" clId="{2F224BDB-F65A-45D9-AF26-9A477DA26FA4}" dt="2026-01-29T15:03:06.995" v="3236" actId="20577"/>
          <ac:spMkLst>
            <pc:docMk/>
            <pc:sldMk cId="0" sldId="276"/>
            <ac:spMk id="67" creationId="{CD859450-FFFC-1434-49A0-30682D9B1D7D}"/>
          </ac:spMkLst>
        </pc:spChg>
        <pc:grpChg chg="add mod">
          <ac:chgData name="CARRIERO ROBERTO" userId="839c6d36-e8ba-4078-b5eb-e04afc776ee8" providerId="ADAL" clId="{2F224BDB-F65A-45D9-AF26-9A477DA26FA4}" dt="2026-01-29T15:03:01.599" v="3228"/>
          <ac:grpSpMkLst>
            <pc:docMk/>
            <pc:sldMk cId="0" sldId="276"/>
            <ac:grpSpMk id="62" creationId="{1B63E25D-A387-1E26-3894-8EDC9A922C0C}"/>
          </ac:grpSpMkLst>
        </pc:grpChg>
        <pc:grpChg chg="add mod">
          <ac:chgData name="CARRIERO ROBERTO" userId="839c6d36-e8ba-4078-b5eb-e04afc776ee8" providerId="ADAL" clId="{2F224BDB-F65A-45D9-AF26-9A477DA26FA4}" dt="2026-01-29T15:03:03.439" v="3230"/>
          <ac:grpSpMkLst>
            <pc:docMk/>
            <pc:sldMk cId="0" sldId="276"/>
            <ac:grpSpMk id="65" creationId="{99142ADC-E3E8-E518-9189-CF1AF7CB2190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11:27.579" v="3415" actId="207"/>
        <pc:sldMkLst>
          <pc:docMk/>
          <pc:sldMk cId="0" sldId="277"/>
        </pc:sldMkLst>
        <pc:spChg chg="del mod">
          <ac:chgData name="CARRIERO ROBERTO" userId="839c6d36-e8ba-4078-b5eb-e04afc776ee8" providerId="ADAL" clId="{2F224BDB-F65A-45D9-AF26-9A477DA26FA4}" dt="2026-01-29T15:06:25.873" v="3289" actId="478"/>
          <ac:spMkLst>
            <pc:docMk/>
            <pc:sldMk cId="0" sldId="277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35.764" v="3297" actId="1076"/>
          <ac:spMkLst>
            <pc:docMk/>
            <pc:sldMk cId="0" sldId="277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40.064" v="3298" actId="1076"/>
          <ac:spMkLst>
            <pc:docMk/>
            <pc:sldMk cId="0" sldId="277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9.939" v="3360" actId="1035"/>
          <ac:spMkLst>
            <pc:docMk/>
            <pc:sldMk cId="0" sldId="277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21.553" v="3337" actId="1076"/>
          <ac:spMkLst>
            <pc:docMk/>
            <pc:sldMk cId="0" sldId="277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21.553" v="3337" actId="1076"/>
          <ac:spMkLst>
            <pc:docMk/>
            <pc:sldMk cId="0" sldId="277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26.712" v="3338" actId="1076"/>
          <ac:spMkLst>
            <pc:docMk/>
            <pc:sldMk cId="0" sldId="277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30.820" v="3295" actId="2711"/>
          <ac:spMkLst>
            <pc:docMk/>
            <pc:sldMk cId="0" sldId="277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7:26.914" v="3311" actId="1036"/>
          <ac:spMkLst>
            <pc:docMk/>
            <pc:sldMk cId="0" sldId="277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34.999" v="3340" actId="1076"/>
          <ac:spMkLst>
            <pc:docMk/>
            <pc:sldMk cId="0" sldId="277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34.999" v="3340" actId="1076"/>
          <ac:spMkLst>
            <pc:docMk/>
            <pc:sldMk cId="0" sldId="277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40.041" v="3341" actId="1076"/>
          <ac:spMkLst>
            <pc:docMk/>
            <pc:sldMk cId="0" sldId="277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40.041" v="3341" actId="1076"/>
          <ac:spMkLst>
            <pc:docMk/>
            <pc:sldMk cId="0" sldId="277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21.029" v="3354" actId="1076"/>
          <ac:spMkLst>
            <pc:docMk/>
            <pc:sldMk cId="0" sldId="277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45.911" v="3344" actId="688"/>
          <ac:spMkLst>
            <pc:docMk/>
            <pc:sldMk cId="0" sldId="277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45.911" v="3344" actId="688"/>
          <ac:spMkLst>
            <pc:docMk/>
            <pc:sldMk cId="0" sldId="277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52.343" v="3345" actId="1076"/>
          <ac:spMkLst>
            <pc:docMk/>
            <pc:sldMk cId="0" sldId="277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8:52.343" v="3345" actId="1076"/>
          <ac:spMkLst>
            <pc:docMk/>
            <pc:sldMk cId="0" sldId="277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30.820" v="3295" actId="2711"/>
          <ac:spMkLst>
            <pc:docMk/>
            <pc:sldMk cId="0" sldId="277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41.256" v="3364" actId="1038"/>
          <ac:spMkLst>
            <pc:docMk/>
            <pc:sldMk cId="0" sldId="277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52.309" v="3370" actId="207"/>
          <ac:spMkLst>
            <pc:docMk/>
            <pc:sldMk cId="0" sldId="277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57.035" v="3371" actId="255"/>
          <ac:spMkLst>
            <pc:docMk/>
            <pc:sldMk cId="0" sldId="277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0:29.430" v="3374" actId="14100"/>
          <ac:spMkLst>
            <pc:docMk/>
            <pc:sldMk cId="0" sldId="277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0:38.246" v="3376" actId="1038"/>
          <ac:spMkLst>
            <pc:docMk/>
            <pc:sldMk cId="0" sldId="277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0:39.683" v="3377" actId="1037"/>
          <ac:spMkLst>
            <pc:docMk/>
            <pc:sldMk cId="0" sldId="277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30.820" v="3295" actId="2711"/>
          <ac:spMkLst>
            <pc:docMk/>
            <pc:sldMk cId="0" sldId="277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46.152" v="3366" actId="207"/>
          <ac:spMkLst>
            <pc:docMk/>
            <pc:sldMk cId="0" sldId="277"/>
            <ac:spMk id="4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30.820" v="3295" actId="2711"/>
          <ac:spMkLst>
            <pc:docMk/>
            <pc:sldMk cId="0" sldId="277"/>
            <ac:spMk id="5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9:50.006" v="3368" actId="113"/>
          <ac:spMkLst>
            <pc:docMk/>
            <pc:sldMk cId="0" sldId="277"/>
            <ac:spMk id="5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0:56.276" v="3393" actId="1076"/>
          <ac:spMkLst>
            <pc:docMk/>
            <pc:sldMk cId="0" sldId="277"/>
            <ac:spMk id="5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00.720" v="3398" actId="1036"/>
          <ac:spMkLst>
            <pc:docMk/>
            <pc:sldMk cId="0" sldId="277"/>
            <ac:spMk id="5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23.256" v="3413" actId="207"/>
          <ac:spMkLst>
            <pc:docMk/>
            <pc:sldMk cId="0" sldId="277"/>
            <ac:spMk id="5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05.278" v="3404" actId="1036"/>
          <ac:spMkLst>
            <pc:docMk/>
            <pc:sldMk cId="0" sldId="277"/>
            <ac:spMk id="5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25.808" v="3414" actId="207"/>
          <ac:spMkLst>
            <pc:docMk/>
            <pc:sldMk cId="0" sldId="277"/>
            <ac:spMk id="5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18.520" v="3412" actId="1036"/>
          <ac:spMkLst>
            <pc:docMk/>
            <pc:sldMk cId="0" sldId="277"/>
            <ac:spMk id="5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27.579" v="3415" actId="207"/>
          <ac:spMkLst>
            <pc:docMk/>
            <pc:sldMk cId="0" sldId="277"/>
            <ac:spMk id="5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06:26.502" v="3290"/>
          <ac:spMkLst>
            <pc:docMk/>
            <pc:sldMk cId="0" sldId="277"/>
            <ac:spMk id="60" creationId="{25A554C7-91E9-154E-65DB-05CEF81AAF85}"/>
          </ac:spMkLst>
        </pc:spChg>
        <pc:spChg chg="mod">
          <ac:chgData name="CARRIERO ROBERTO" userId="839c6d36-e8ba-4078-b5eb-e04afc776ee8" providerId="ADAL" clId="{2F224BDB-F65A-45D9-AF26-9A477DA26FA4}" dt="2026-01-29T15:06:30.820" v="3295" actId="2711"/>
          <ac:spMkLst>
            <pc:docMk/>
            <pc:sldMk cId="0" sldId="277"/>
            <ac:spMk id="61" creationId="{D7FD029A-E9CA-94A6-1398-CF9BB043189C}"/>
          </ac:spMkLst>
        </pc:spChg>
        <pc:spChg chg="add mod">
          <ac:chgData name="CARRIERO ROBERTO" userId="839c6d36-e8ba-4078-b5eb-e04afc776ee8" providerId="ADAL" clId="{2F224BDB-F65A-45D9-AF26-9A477DA26FA4}" dt="2026-01-29T15:08:18.269" v="3336" actId="571"/>
          <ac:spMkLst>
            <pc:docMk/>
            <pc:sldMk cId="0" sldId="277"/>
            <ac:spMk id="62" creationId="{104E59BD-8E3B-2838-3C96-841FF438DF55}"/>
          </ac:spMkLst>
        </pc:spChg>
        <pc:spChg chg="add mod">
          <ac:chgData name="CARRIERO ROBERTO" userId="839c6d36-e8ba-4078-b5eb-e04afc776ee8" providerId="ADAL" clId="{2F224BDB-F65A-45D9-AF26-9A477DA26FA4}" dt="2026-01-29T15:08:18.269" v="3336" actId="571"/>
          <ac:spMkLst>
            <pc:docMk/>
            <pc:sldMk cId="0" sldId="277"/>
            <ac:spMk id="63" creationId="{DD1D29BF-3263-1ADD-F944-3BDA63AFA799}"/>
          </ac:spMkLst>
        </pc:spChg>
        <pc:spChg chg="add mod">
          <ac:chgData name="CARRIERO ROBERTO" userId="839c6d36-e8ba-4078-b5eb-e04afc776ee8" providerId="ADAL" clId="{2F224BDB-F65A-45D9-AF26-9A477DA26FA4}" dt="2026-01-29T15:08:18.269" v="3336" actId="571"/>
          <ac:spMkLst>
            <pc:docMk/>
            <pc:sldMk cId="0" sldId="277"/>
            <ac:spMk id="64" creationId="{F442249D-DF84-12B1-6E61-A1806286D170}"/>
          </ac:spMkLst>
        </pc:spChg>
        <pc:grpChg chg="add mod">
          <ac:chgData name="CARRIERO ROBERTO" userId="839c6d36-e8ba-4078-b5eb-e04afc776ee8" providerId="ADAL" clId="{2F224BDB-F65A-45D9-AF26-9A477DA26FA4}" dt="2026-01-29T15:06:26.502" v="3290"/>
          <ac:grpSpMkLst>
            <pc:docMk/>
            <pc:sldMk cId="0" sldId="277"/>
            <ac:grpSpMk id="59" creationId="{FB8D263F-8F7E-04E8-48B7-BE363543FA60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41.305" v="3960" actId="6549"/>
        <pc:sldMkLst>
          <pc:docMk/>
          <pc:sldMk cId="0" sldId="278"/>
        </pc:sldMkLst>
        <pc:spChg chg="del">
          <ac:chgData name="CARRIERO ROBERTO" userId="839c6d36-e8ba-4078-b5eb-e04afc776ee8" providerId="ADAL" clId="{2F224BDB-F65A-45D9-AF26-9A477DA26FA4}" dt="2026-01-29T15:11:40.693" v="3416" actId="478"/>
          <ac:spMkLst>
            <pc:docMk/>
            <pc:sldMk cId="0" sldId="278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55.985" v="3427" actId="20577"/>
          <ac:spMkLst>
            <pc:docMk/>
            <pc:sldMk cId="0" sldId="278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2:01.572" v="3429" actId="1076"/>
          <ac:spMkLst>
            <pc:docMk/>
            <pc:sldMk cId="0" sldId="278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3:19.761" v="3472" actId="207"/>
          <ac:spMkLst>
            <pc:docMk/>
            <pc:sldMk cId="0" sldId="278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2:11.908" v="3431" actId="1076"/>
          <ac:spMkLst>
            <pc:docMk/>
            <pc:sldMk cId="0" sldId="278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2:17.198" v="3434" actId="20577"/>
          <ac:spMkLst>
            <pc:docMk/>
            <pc:sldMk cId="0" sldId="278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2:28.730" v="3437" actId="1076"/>
          <ac:spMkLst>
            <pc:docMk/>
            <pc:sldMk cId="0" sldId="278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2:38.983" v="3441" actId="1076"/>
          <ac:spMkLst>
            <pc:docMk/>
            <pc:sldMk cId="0" sldId="278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3:17.393" v="3471" actId="207"/>
          <ac:spMkLst>
            <pc:docMk/>
            <pc:sldMk cId="0" sldId="278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06.704" v="3487" actId="1076"/>
          <ac:spMkLst>
            <pc:docMk/>
            <pc:sldMk cId="0" sldId="278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3:06.573" v="3466" actId="207"/>
          <ac:spMkLst>
            <pc:docMk/>
            <pc:sldMk cId="0" sldId="278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3:13.754" v="3469" actId="207"/>
          <ac:spMkLst>
            <pc:docMk/>
            <pc:sldMk cId="0" sldId="278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3:10.169" v="3468" actId="207"/>
          <ac:spMkLst>
            <pc:docMk/>
            <pc:sldMk cId="0" sldId="278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16.826" v="3488" actId="1076"/>
          <ac:spMkLst>
            <pc:docMk/>
            <pc:sldMk cId="0" sldId="278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16.826" v="3488" actId="1076"/>
          <ac:spMkLst>
            <pc:docMk/>
            <pc:sldMk cId="0" sldId="278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16.826" v="3488" actId="1076"/>
          <ac:spMkLst>
            <pc:docMk/>
            <pc:sldMk cId="0" sldId="278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41.305" v="3960" actId="6549"/>
          <ac:spMkLst>
            <pc:docMk/>
            <pc:sldMk cId="0" sldId="278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1:41.390" v="3417"/>
          <ac:spMkLst>
            <pc:docMk/>
            <pc:sldMk cId="0" sldId="278"/>
            <ac:spMk id="38" creationId="{6E747CAB-BFEF-574A-8EEF-826527E19FB3}"/>
          </ac:spMkLst>
        </pc:spChg>
        <pc:spChg chg="mod">
          <ac:chgData name="CARRIERO ROBERTO" userId="839c6d36-e8ba-4078-b5eb-e04afc776ee8" providerId="ADAL" clId="{2F224BDB-F65A-45D9-AF26-9A477DA26FA4}" dt="2026-01-29T15:11:46.270" v="3419" actId="20577"/>
          <ac:spMkLst>
            <pc:docMk/>
            <pc:sldMk cId="0" sldId="278"/>
            <ac:spMk id="39" creationId="{3941BCAD-7B7A-CD1C-5D46-335AECD078FD}"/>
          </ac:spMkLst>
        </pc:spChg>
        <pc:grpChg chg="add mod">
          <ac:chgData name="CARRIERO ROBERTO" userId="839c6d36-e8ba-4078-b5eb-e04afc776ee8" providerId="ADAL" clId="{2F224BDB-F65A-45D9-AF26-9A477DA26FA4}" dt="2026-01-29T15:11:41.390" v="3417"/>
          <ac:grpSpMkLst>
            <pc:docMk/>
            <pc:sldMk cId="0" sldId="278"/>
            <ac:grpSpMk id="37" creationId="{CB2E9472-754B-C60C-4C10-A49AB3537A06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43.665" v="3961" actId="20577"/>
        <pc:sldMkLst>
          <pc:docMk/>
          <pc:sldMk cId="0" sldId="279"/>
        </pc:sldMkLst>
        <pc:spChg chg="del">
          <ac:chgData name="CARRIERO ROBERTO" userId="839c6d36-e8ba-4078-b5eb-e04afc776ee8" providerId="ADAL" clId="{2F224BDB-F65A-45D9-AF26-9A477DA26FA4}" dt="2026-01-29T15:14:26.045" v="3489" actId="478"/>
          <ac:spMkLst>
            <pc:docMk/>
            <pc:sldMk cId="0" sldId="279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46.179" v="3496" actId="1076"/>
          <ac:spMkLst>
            <pc:docMk/>
            <pc:sldMk cId="0" sldId="279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49.734" v="3497" actId="1076"/>
          <ac:spMkLst>
            <pc:docMk/>
            <pc:sldMk cId="0" sldId="279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53.012" v="3498" actId="1076"/>
          <ac:spMkLst>
            <pc:docMk/>
            <pc:sldMk cId="0" sldId="279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6:54.211" v="3541" actId="207"/>
          <ac:spMkLst>
            <pc:docMk/>
            <pc:sldMk cId="0" sldId="279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7:46.767" v="3562" actId="255"/>
          <ac:spMkLst>
            <pc:docMk/>
            <pc:sldMk cId="0" sldId="279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7:49.338" v="3563" actId="255"/>
          <ac:spMkLst>
            <pc:docMk/>
            <pc:sldMk cId="0" sldId="279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7:18.123" v="3552" actId="1076"/>
          <ac:spMkLst>
            <pc:docMk/>
            <pc:sldMk cId="0" sldId="279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7:29.470" v="3556" actId="1076"/>
          <ac:spMkLst>
            <pc:docMk/>
            <pc:sldMk cId="0" sldId="279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7:33.829" v="3558" actId="1076"/>
          <ac:spMkLst>
            <pc:docMk/>
            <pc:sldMk cId="0" sldId="279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05.011" v="3621" actId="207"/>
          <ac:spMkLst>
            <pc:docMk/>
            <pc:sldMk cId="0" sldId="279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8:10.055" v="3569" actId="207"/>
          <ac:spMkLst>
            <pc:docMk/>
            <pc:sldMk cId="0" sldId="279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8:08.355" v="3568" actId="207"/>
          <ac:spMkLst>
            <pc:docMk/>
            <pc:sldMk cId="0" sldId="279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8:13.269" v="3570" actId="207"/>
          <ac:spMkLst>
            <pc:docMk/>
            <pc:sldMk cId="0" sldId="279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8:14.926" v="3571" actId="207"/>
          <ac:spMkLst>
            <pc:docMk/>
            <pc:sldMk cId="0" sldId="279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8:18.215" v="3572" actId="1076"/>
          <ac:spMkLst>
            <pc:docMk/>
            <pc:sldMk cId="0" sldId="279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5:08.677" v="3505" actId="1036"/>
          <ac:spMkLst>
            <pc:docMk/>
            <pc:sldMk cId="0" sldId="279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9:01.712" v="3586" actId="1076"/>
          <ac:spMkLst>
            <pc:docMk/>
            <pc:sldMk cId="0" sldId="279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9:07.701" v="3588" actId="1076"/>
          <ac:spMkLst>
            <pc:docMk/>
            <pc:sldMk cId="0" sldId="279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27.528" v="3609" actId="1076"/>
          <ac:spMkLst>
            <pc:docMk/>
            <pc:sldMk cId="0" sldId="279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9:11.881" v="3591" actId="1076"/>
          <ac:spMkLst>
            <pc:docMk/>
            <pc:sldMk cId="0" sldId="279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9:26.293" v="3595" actId="1036"/>
          <ac:spMkLst>
            <pc:docMk/>
            <pc:sldMk cId="0" sldId="279"/>
            <ac:spMk id="4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9:19.282" v="3593" actId="1076"/>
          <ac:spMkLst>
            <pc:docMk/>
            <pc:sldMk cId="0" sldId="279"/>
            <ac:spMk id="4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1.139" v="3610" actId="1076"/>
          <ac:spMkLst>
            <pc:docMk/>
            <pc:sldMk cId="0" sldId="279"/>
            <ac:spMk id="4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1.139" v="3610" actId="1076"/>
          <ac:spMkLst>
            <pc:docMk/>
            <pc:sldMk cId="0" sldId="279"/>
            <ac:spMk id="5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1.139" v="3610" actId="1076"/>
          <ac:spMkLst>
            <pc:docMk/>
            <pc:sldMk cId="0" sldId="279"/>
            <ac:spMk id="5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43.665" v="3961" actId="20577"/>
          <ac:spMkLst>
            <pc:docMk/>
            <pc:sldMk cId="0" sldId="279"/>
            <ac:spMk id="5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1.139" v="3610" actId="1076"/>
          <ac:spMkLst>
            <pc:docMk/>
            <pc:sldMk cId="0" sldId="279"/>
            <ac:spMk id="5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1.139" v="3610" actId="1076"/>
          <ac:spMkLst>
            <pc:docMk/>
            <pc:sldMk cId="0" sldId="279"/>
            <ac:spMk id="5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14:26.721" v="3490"/>
          <ac:spMkLst>
            <pc:docMk/>
            <pc:sldMk cId="0" sldId="279"/>
            <ac:spMk id="56" creationId="{333F07DD-CAE1-FE48-EF53-C1767AB34FA5}"/>
          </ac:spMkLst>
        </pc:spChg>
        <pc:spChg chg="mod">
          <ac:chgData name="CARRIERO ROBERTO" userId="839c6d36-e8ba-4078-b5eb-e04afc776ee8" providerId="ADAL" clId="{2F224BDB-F65A-45D9-AF26-9A477DA26FA4}" dt="2026-01-29T15:14:27.828" v="3492" actId="20577"/>
          <ac:spMkLst>
            <pc:docMk/>
            <pc:sldMk cId="0" sldId="279"/>
            <ac:spMk id="57" creationId="{C6EB7692-90D5-5C64-25BD-13CD796B722C}"/>
          </ac:spMkLst>
        </pc:spChg>
        <pc:grpChg chg="add mod">
          <ac:chgData name="CARRIERO ROBERTO" userId="839c6d36-e8ba-4078-b5eb-e04afc776ee8" providerId="ADAL" clId="{2F224BDB-F65A-45D9-AF26-9A477DA26FA4}" dt="2026-01-29T15:14:26.721" v="3490"/>
          <ac:grpSpMkLst>
            <pc:docMk/>
            <pc:sldMk cId="0" sldId="279"/>
            <ac:grpSpMk id="55" creationId="{1B7BE3FB-AEFD-A7C3-B1FD-AD8987C66AD8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34:46.140" v="3962" actId="20577"/>
        <pc:sldMkLst>
          <pc:docMk/>
          <pc:sldMk cId="0" sldId="280"/>
        </pc:sldMkLst>
        <pc:spChg chg="del mod">
          <ac:chgData name="CARRIERO ROBERTO" userId="839c6d36-e8ba-4078-b5eb-e04afc776ee8" providerId="ADAL" clId="{2F224BDB-F65A-45D9-AF26-9A477DA26FA4}" dt="2026-01-29T15:20:38.493" v="3611" actId="478"/>
          <ac:spMkLst>
            <pc:docMk/>
            <pc:sldMk cId="0" sldId="280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50.369" v="3617" actId="1076"/>
          <ac:spMkLst>
            <pc:docMk/>
            <pc:sldMk cId="0" sldId="280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55.717" v="3619" actId="1076"/>
          <ac:spMkLst>
            <pc:docMk/>
            <pc:sldMk cId="0" sldId="280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11.533" v="3623" actId="1038"/>
          <ac:spMkLst>
            <pc:docMk/>
            <pc:sldMk cId="0" sldId="280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20.639" v="3628" actId="1036"/>
          <ac:spMkLst>
            <pc:docMk/>
            <pc:sldMk cId="0" sldId="280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23.432" v="3660" actId="1036"/>
          <ac:spMkLst>
            <pc:docMk/>
            <pc:sldMk cId="0" sldId="280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56.318" v="3643" actId="1036"/>
          <ac:spMkLst>
            <pc:docMk/>
            <pc:sldMk cId="0" sldId="280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57.809" v="3645" actId="1076"/>
          <ac:spMkLst>
            <pc:docMk/>
            <pc:sldMk cId="0" sldId="280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18.006" v="3625" actId="1036"/>
          <ac:spMkLst>
            <pc:docMk/>
            <pc:sldMk cId="0" sldId="280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59.102" v="3646" actId="1036"/>
          <ac:spMkLst>
            <pc:docMk/>
            <pc:sldMk cId="0" sldId="280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07.767" v="3653" actId="1037"/>
          <ac:spMkLst>
            <pc:docMk/>
            <pc:sldMk cId="0" sldId="280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1:19.723" v="3627" actId="1036"/>
          <ac:spMkLst>
            <pc:docMk/>
            <pc:sldMk cId="0" sldId="280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25.599" v="3662" actId="1036"/>
          <ac:spMkLst>
            <pc:docMk/>
            <pc:sldMk cId="0" sldId="280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35.287" v="3664" actId="255"/>
          <ac:spMkLst>
            <pc:docMk/>
            <pc:sldMk cId="0" sldId="280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53.640" v="3670" actId="207"/>
          <ac:spMkLst>
            <pc:docMk/>
            <pc:sldMk cId="0" sldId="280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2:47.135" v="3667" actId="255"/>
          <ac:spMkLst>
            <pc:docMk/>
            <pc:sldMk cId="0" sldId="280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29.440" v="3676" actId="1076"/>
          <ac:spMkLst>
            <pc:docMk/>
            <pc:sldMk cId="0" sldId="280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35.366" v="3677" actId="1076"/>
          <ac:spMkLst>
            <pc:docMk/>
            <pc:sldMk cId="0" sldId="280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35.366" v="3677" actId="1076"/>
          <ac:spMkLst>
            <pc:docMk/>
            <pc:sldMk cId="0" sldId="280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35.366" v="3677" actId="1076"/>
          <ac:spMkLst>
            <pc:docMk/>
            <pc:sldMk cId="0" sldId="280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4:46.140" v="3962" actId="20577"/>
          <ac:spMkLst>
            <pc:docMk/>
            <pc:sldMk cId="0" sldId="280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0:38.783" v="3612"/>
          <ac:spMkLst>
            <pc:docMk/>
            <pc:sldMk cId="0" sldId="280"/>
            <ac:spMk id="41" creationId="{A286CB43-7203-E3B3-E48D-5B8169C88759}"/>
          </ac:spMkLst>
        </pc:spChg>
        <pc:spChg chg="mod">
          <ac:chgData name="CARRIERO ROBERTO" userId="839c6d36-e8ba-4078-b5eb-e04afc776ee8" providerId="ADAL" clId="{2F224BDB-F65A-45D9-AF26-9A477DA26FA4}" dt="2026-01-29T15:20:40.051" v="3614" actId="20577"/>
          <ac:spMkLst>
            <pc:docMk/>
            <pc:sldMk cId="0" sldId="280"/>
            <ac:spMk id="42" creationId="{40DF2A6C-2136-FCD5-15DA-D6D90F9CFBCE}"/>
          </ac:spMkLst>
        </pc:spChg>
        <pc:grpChg chg="add mod">
          <ac:chgData name="CARRIERO ROBERTO" userId="839c6d36-e8ba-4078-b5eb-e04afc776ee8" providerId="ADAL" clId="{2F224BDB-F65A-45D9-AF26-9A477DA26FA4}" dt="2026-01-29T15:20:38.783" v="3612"/>
          <ac:grpSpMkLst>
            <pc:docMk/>
            <pc:sldMk cId="0" sldId="280"/>
            <ac:grpSpMk id="40" creationId="{F09D0D7F-8707-61A3-7DDD-6427A85E40E9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7:38:49.854" v="6524" actId="14100"/>
        <pc:sldMkLst>
          <pc:docMk/>
          <pc:sldMk cId="0" sldId="281"/>
        </pc:sldMkLst>
        <pc:spChg chg="del">
          <ac:chgData name="CARRIERO ROBERTO" userId="839c6d36-e8ba-4078-b5eb-e04afc776ee8" providerId="ADAL" clId="{2F224BDB-F65A-45D9-AF26-9A477DA26FA4}" dt="2026-01-29T15:23:43.433" v="3679" actId="478"/>
          <ac:spMkLst>
            <pc:docMk/>
            <pc:sldMk cId="0" sldId="281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5:23:41.584" v="3678" actId="478"/>
          <ac:spMkLst>
            <pc:docMk/>
            <pc:sldMk cId="0" sldId="281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4:11.850" v="3689" actId="1076"/>
          <ac:spMkLst>
            <pc:docMk/>
            <pc:sldMk cId="0" sldId="281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4:14.833" v="3690" actId="1076"/>
          <ac:spMkLst>
            <pc:docMk/>
            <pc:sldMk cId="0" sldId="281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4:25.064" v="3691" actId="1076"/>
          <ac:spMkLst>
            <pc:docMk/>
            <pc:sldMk cId="0" sldId="281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4:53.249" v="3698" actId="1038"/>
          <ac:spMkLst>
            <pc:docMk/>
            <pc:sldMk cId="0" sldId="281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4:53.249" v="3698" actId="1038"/>
          <ac:spMkLst>
            <pc:docMk/>
            <pc:sldMk cId="0" sldId="281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5:05.684" v="3709" actId="1038"/>
          <ac:spMkLst>
            <pc:docMk/>
            <pc:sldMk cId="0" sldId="281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3.054" v="3832" actId="164"/>
          <ac:spMkLst>
            <pc:docMk/>
            <pc:sldMk cId="0" sldId="281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3.054" v="3832" actId="164"/>
          <ac:spMkLst>
            <pc:docMk/>
            <pc:sldMk cId="0" sldId="281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3.054" v="3832" actId="164"/>
          <ac:spMkLst>
            <pc:docMk/>
            <pc:sldMk cId="0" sldId="281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5:27.008" v="3719" actId="1076"/>
          <ac:spMkLst>
            <pc:docMk/>
            <pc:sldMk cId="0" sldId="281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41.736" v="3835" actId="164"/>
          <ac:spMkLst>
            <pc:docMk/>
            <pc:sldMk cId="0" sldId="281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3.054" v="3832" actId="164"/>
          <ac:spMkLst>
            <pc:docMk/>
            <pc:sldMk cId="0" sldId="281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8.366" v="3834" actId="164"/>
          <ac:spMkLst>
            <pc:docMk/>
            <pc:sldMk cId="0" sldId="281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8.366" v="3834" actId="164"/>
          <ac:spMkLst>
            <pc:docMk/>
            <pc:sldMk cId="0" sldId="281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43.566" v="3680"/>
          <ac:spMkLst>
            <pc:docMk/>
            <pc:sldMk cId="0" sldId="281"/>
            <ac:spMk id="36" creationId="{33D0C655-2846-A65D-CB7E-B92F43360D98}"/>
          </ac:spMkLst>
        </pc:spChg>
        <pc:spChg chg="mod">
          <ac:chgData name="CARRIERO ROBERTO" userId="839c6d36-e8ba-4078-b5eb-e04afc776ee8" providerId="ADAL" clId="{2F224BDB-F65A-45D9-AF26-9A477DA26FA4}" dt="2026-01-29T15:23:45.873" v="3682" actId="20577"/>
          <ac:spMkLst>
            <pc:docMk/>
            <pc:sldMk cId="0" sldId="281"/>
            <ac:spMk id="37" creationId="{63E45425-7599-F5DB-D8EC-1B4B8A65C536}"/>
          </ac:spMkLst>
        </pc:spChg>
        <pc:spChg chg="add mod ord">
          <ac:chgData name="CARRIERO ROBERTO" userId="839c6d36-e8ba-4078-b5eb-e04afc776ee8" providerId="ADAL" clId="{2F224BDB-F65A-45D9-AF26-9A477DA26FA4}" dt="2026-01-29T15:29:33.054" v="3832" actId="164"/>
          <ac:spMkLst>
            <pc:docMk/>
            <pc:sldMk cId="0" sldId="281"/>
            <ac:spMk id="38" creationId="{13F7DE00-0306-054E-E9FD-A1719CB4CF8F}"/>
          </ac:spMkLst>
        </pc:spChg>
        <pc:spChg chg="mod">
          <ac:chgData name="CARRIERO ROBERTO" userId="839c6d36-e8ba-4078-b5eb-e04afc776ee8" providerId="ADAL" clId="{2F224BDB-F65A-45D9-AF26-9A477DA26FA4}" dt="2026-01-29T15:29:38.366" v="3834" actId="164"/>
          <ac:spMkLst>
            <pc:docMk/>
            <pc:sldMk cId="0" sldId="281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3:48.336" v="3683" actId="2711"/>
          <ac:spMkLst>
            <pc:docMk/>
            <pc:sldMk cId="0" sldId="281"/>
            <ac:spMk id="5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29:38.366" v="3834" actId="164"/>
          <ac:spMkLst>
            <pc:docMk/>
            <pc:sldMk cId="0" sldId="281"/>
            <ac:spMk id="58" creationId="{00000000-0000-0000-0000-000000000000}"/>
          </ac:spMkLst>
        </pc:spChg>
        <pc:grpChg chg="add mod">
          <ac:chgData name="CARRIERO ROBERTO" userId="839c6d36-e8ba-4078-b5eb-e04afc776ee8" providerId="ADAL" clId="{2F224BDB-F65A-45D9-AF26-9A477DA26FA4}" dt="2026-01-29T15:23:43.566" v="3680"/>
          <ac:grpSpMkLst>
            <pc:docMk/>
            <pc:sldMk cId="0" sldId="281"/>
            <ac:grpSpMk id="35" creationId="{89B691EF-9A39-6EF9-63DA-49AC323C25E3}"/>
          </ac:grpSpMkLst>
        </pc:grpChg>
        <pc:grpChg chg="add mod">
          <ac:chgData name="CARRIERO ROBERTO" userId="839c6d36-e8ba-4078-b5eb-e04afc776ee8" providerId="ADAL" clId="{2F224BDB-F65A-45D9-AF26-9A477DA26FA4}" dt="2026-01-29T15:28:58.862" v="3823" actId="164"/>
          <ac:grpSpMkLst>
            <pc:docMk/>
            <pc:sldMk cId="0" sldId="281"/>
            <ac:grpSpMk id="39" creationId="{3532309B-8E22-358B-98D0-5C85145D7286}"/>
          </ac:grpSpMkLst>
        </pc:grpChg>
        <pc:grpChg chg="add mod">
          <ac:chgData name="CARRIERO ROBERTO" userId="839c6d36-e8ba-4078-b5eb-e04afc776ee8" providerId="ADAL" clId="{2F224BDB-F65A-45D9-AF26-9A477DA26FA4}" dt="2026-01-29T15:29:38.366" v="3834" actId="164"/>
          <ac:grpSpMkLst>
            <pc:docMk/>
            <pc:sldMk cId="0" sldId="281"/>
            <ac:grpSpMk id="40" creationId="{F8E7ABFD-2F2E-161E-5945-5D719A6FAB99}"/>
          </ac:grpSpMkLst>
        </pc:grpChg>
        <pc:grpChg chg="add mod">
          <ac:chgData name="CARRIERO ROBERTO" userId="839c6d36-e8ba-4078-b5eb-e04afc776ee8" providerId="ADAL" clId="{2F224BDB-F65A-45D9-AF26-9A477DA26FA4}" dt="2026-01-29T15:29:32.093" v="3831" actId="1076"/>
          <ac:grpSpMkLst>
            <pc:docMk/>
            <pc:sldMk cId="0" sldId="281"/>
            <ac:grpSpMk id="41" creationId="{1CAF6867-4A0C-E6BF-A09A-B76725B8F842}"/>
          </ac:grpSpMkLst>
        </pc:grpChg>
        <pc:grpChg chg="add mod">
          <ac:chgData name="CARRIERO ROBERTO" userId="839c6d36-e8ba-4078-b5eb-e04afc776ee8" providerId="ADAL" clId="{2F224BDB-F65A-45D9-AF26-9A477DA26FA4}" dt="2026-01-29T15:29:56.880" v="3840" actId="1076"/>
          <ac:grpSpMkLst>
            <pc:docMk/>
            <pc:sldMk cId="0" sldId="281"/>
            <ac:grpSpMk id="42" creationId="{89400F7A-11B9-835D-E083-F86DEDBD6E66}"/>
          </ac:grpSpMkLst>
        </pc:grpChg>
        <pc:grpChg chg="mod">
          <ac:chgData name="CARRIERO ROBERTO" userId="839c6d36-e8ba-4078-b5eb-e04afc776ee8" providerId="ADAL" clId="{2F224BDB-F65A-45D9-AF26-9A477DA26FA4}" dt="2026-01-29T15:29:59.461" v="3841" actId="1076"/>
          <ac:grpSpMkLst>
            <pc:docMk/>
            <pc:sldMk cId="0" sldId="281"/>
            <ac:grpSpMk id="43" creationId="{B79DF744-A701-9B95-E0E6-CD55F2746626}"/>
          </ac:grpSpMkLst>
        </pc:grpChg>
        <pc:picChg chg="mod">
          <ac:chgData name="CARRIERO ROBERTO" userId="839c6d36-e8ba-4078-b5eb-e04afc776ee8" providerId="ADAL" clId="{2F224BDB-F65A-45D9-AF26-9A477DA26FA4}" dt="2026-01-29T15:28:42.352" v="3814" actId="164"/>
          <ac:picMkLst>
            <pc:docMk/>
            <pc:sldMk cId="0" sldId="281"/>
            <ac:picMk id="59" creationId="{566A3A77-EE7E-CCBB-BA6B-9CEC4EA9E8D9}"/>
          </ac:picMkLst>
        </pc:picChg>
        <pc:picChg chg="mod">
          <ac:chgData name="CARRIERO ROBERTO" userId="839c6d36-e8ba-4078-b5eb-e04afc776ee8" providerId="ADAL" clId="{2F224BDB-F65A-45D9-AF26-9A477DA26FA4}" dt="2026-01-29T17:38:35.440" v="6523" actId="14100"/>
          <ac:picMkLst>
            <pc:docMk/>
            <pc:sldMk cId="0" sldId="281"/>
            <ac:picMk id="60" creationId="{0980971B-235E-B42E-178C-136A277F20F2}"/>
          </ac:picMkLst>
        </pc:picChg>
        <pc:picChg chg="mod ord modCrop">
          <ac:chgData name="CARRIERO ROBERTO" userId="839c6d36-e8ba-4078-b5eb-e04afc776ee8" providerId="ADAL" clId="{2F224BDB-F65A-45D9-AF26-9A477DA26FA4}" dt="2026-01-29T17:38:49.854" v="6524" actId="14100"/>
          <ac:picMkLst>
            <pc:docMk/>
            <pc:sldMk cId="0" sldId="281"/>
            <ac:picMk id="61" creationId="{6464EAF5-772B-6772-6D39-EAF207FF8459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5:35:07.292" v="3965" actId="1076"/>
        <pc:sldMkLst>
          <pc:docMk/>
          <pc:sldMk cId="0" sldId="282"/>
        </pc:sldMkLst>
        <pc:spChg chg="del">
          <ac:chgData name="CARRIERO ROBERTO" userId="839c6d36-e8ba-4078-b5eb-e04afc776ee8" providerId="ADAL" clId="{2F224BDB-F65A-45D9-AF26-9A477DA26FA4}" dt="2026-01-29T15:30:07.706" v="3842" actId="478"/>
          <ac:spMkLst>
            <pc:docMk/>
            <pc:sldMk cId="0" sldId="282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0:36.594" v="3860" actId="1035"/>
          <ac:spMkLst>
            <pc:docMk/>
            <pc:sldMk cId="0" sldId="282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0:31.807" v="3858" actId="1038"/>
          <ac:spMkLst>
            <pc:docMk/>
            <pc:sldMk cId="0" sldId="282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0:43.209" v="3861" actId="1076"/>
          <ac:spMkLst>
            <pc:docMk/>
            <pc:sldMk cId="0" sldId="282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0:54.552" v="3863" actId="207"/>
          <ac:spMkLst>
            <pc:docMk/>
            <pc:sldMk cId="0" sldId="282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1:03.467" v="3866" actId="1038"/>
          <ac:spMkLst>
            <pc:docMk/>
            <pc:sldMk cId="0" sldId="282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1:08.233" v="3869" actId="1035"/>
          <ac:spMkLst>
            <pc:docMk/>
            <pc:sldMk cId="0" sldId="282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7.292" v="3965" actId="1076"/>
          <ac:spMkLst>
            <pc:docMk/>
            <pc:sldMk cId="0" sldId="282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1.972" v="3964" actId="1076"/>
          <ac:spMkLst>
            <pc:docMk/>
            <pc:sldMk cId="0" sldId="282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1.972" v="3964" actId="1076"/>
          <ac:spMkLst>
            <pc:docMk/>
            <pc:sldMk cId="0" sldId="282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1.972" v="3964" actId="1076"/>
          <ac:spMkLst>
            <pc:docMk/>
            <pc:sldMk cId="0" sldId="282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01.972" v="3964" actId="1076"/>
          <ac:spMkLst>
            <pc:docMk/>
            <pc:sldMk cId="0" sldId="282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0:08.256" v="3843"/>
          <ac:spMkLst>
            <pc:docMk/>
            <pc:sldMk cId="0" sldId="282"/>
            <ac:spMk id="38" creationId="{012ED3B1-0CF2-D966-9007-B2ECED732F27}"/>
          </ac:spMkLst>
        </pc:spChg>
        <pc:spChg chg="mod">
          <ac:chgData name="CARRIERO ROBERTO" userId="839c6d36-e8ba-4078-b5eb-e04afc776ee8" providerId="ADAL" clId="{2F224BDB-F65A-45D9-AF26-9A477DA26FA4}" dt="2026-01-29T15:30:14.672" v="3850" actId="2711"/>
          <ac:spMkLst>
            <pc:docMk/>
            <pc:sldMk cId="0" sldId="282"/>
            <ac:spMk id="39" creationId="{C864C05C-8382-1465-0736-66F771C74A91}"/>
          </ac:spMkLst>
        </pc:spChg>
        <pc:grpChg chg="add mod">
          <ac:chgData name="CARRIERO ROBERTO" userId="839c6d36-e8ba-4078-b5eb-e04afc776ee8" providerId="ADAL" clId="{2F224BDB-F65A-45D9-AF26-9A477DA26FA4}" dt="2026-01-29T15:30:08.256" v="3843"/>
          <ac:grpSpMkLst>
            <pc:docMk/>
            <pc:sldMk cId="0" sldId="282"/>
            <ac:grpSpMk id="22" creationId="{CABA15A5-9D9D-12D0-7753-6920416063BF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5:45:42.039" v="4253" actId="1037"/>
        <pc:sldMkLst>
          <pc:docMk/>
          <pc:sldMk cId="0" sldId="283"/>
        </pc:sldMkLst>
        <pc:spChg chg="del">
          <ac:chgData name="CARRIERO ROBERTO" userId="839c6d36-e8ba-4078-b5eb-e04afc776ee8" providerId="ADAL" clId="{2F224BDB-F65A-45D9-AF26-9A477DA26FA4}" dt="2026-01-29T15:35:14.656" v="3969" actId="478"/>
          <ac:spMkLst>
            <pc:docMk/>
            <pc:sldMk cId="0" sldId="283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5:35:12.101" v="3966" actId="478"/>
          <ac:spMkLst>
            <pc:docMk/>
            <pc:sldMk cId="0" sldId="283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5:42.039" v="4253" actId="1037"/>
          <ac:spMkLst>
            <pc:docMk/>
            <pc:sldMk cId="0" sldId="283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5:42.039" v="4253" actId="1037"/>
          <ac:spMkLst>
            <pc:docMk/>
            <pc:sldMk cId="0" sldId="283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2:33.404" v="3993" actId="1035"/>
          <ac:spMkLst>
            <pc:docMk/>
            <pc:sldMk cId="0" sldId="283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2:16.332" v="3985" actId="1076"/>
          <ac:spMkLst>
            <pc:docMk/>
            <pc:sldMk cId="0" sldId="283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2:29.653" v="3990" actId="1035"/>
          <ac:spMkLst>
            <pc:docMk/>
            <pc:sldMk cId="0" sldId="283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5.962" v="4062" actId="1076"/>
          <ac:spMkLst>
            <pc:docMk/>
            <pc:sldMk cId="0" sldId="283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0.749" v="4061" actId="1076"/>
          <ac:spMkLst>
            <pc:docMk/>
            <pc:sldMk cId="0" sldId="283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0.749" v="4061" actId="1076"/>
          <ac:spMkLst>
            <pc:docMk/>
            <pc:sldMk cId="0" sldId="283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0.749" v="4061" actId="1076"/>
          <ac:spMkLst>
            <pc:docMk/>
            <pc:sldMk cId="0" sldId="283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4:10.749" v="4061" actId="1076"/>
          <ac:spMkLst>
            <pc:docMk/>
            <pc:sldMk cId="0" sldId="283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35:12.366" v="3967"/>
          <ac:spMkLst>
            <pc:docMk/>
            <pc:sldMk cId="0" sldId="283"/>
            <ac:spMk id="36" creationId="{56EC4ABE-F50F-1E72-4FAD-A2C79A3B5703}"/>
          </ac:spMkLst>
        </pc:spChg>
        <pc:spChg chg="mod">
          <ac:chgData name="CARRIERO ROBERTO" userId="839c6d36-e8ba-4078-b5eb-e04afc776ee8" providerId="ADAL" clId="{2F224BDB-F65A-45D9-AF26-9A477DA26FA4}" dt="2026-01-29T15:35:12.366" v="3967"/>
          <ac:spMkLst>
            <pc:docMk/>
            <pc:sldMk cId="0" sldId="283"/>
            <ac:spMk id="37" creationId="{11B3C618-E067-F3CA-DAC2-A7DCE2A1617D}"/>
          </ac:spMkLst>
        </pc:spChg>
        <pc:spChg chg="mod">
          <ac:chgData name="CARRIERO ROBERTO" userId="839c6d36-e8ba-4078-b5eb-e04afc776ee8" providerId="ADAL" clId="{2F224BDB-F65A-45D9-AF26-9A477DA26FA4}" dt="2026-01-29T15:35:20.279" v="3973" actId="2711"/>
          <ac:spMkLst>
            <pc:docMk/>
            <pc:sldMk cId="0" sldId="283"/>
            <ac:spMk id="39" creationId="{7D217657-ACF9-CE65-2386-AD3148FB3E6E}"/>
          </ac:spMkLst>
        </pc:spChg>
        <pc:spChg chg="mod">
          <ac:chgData name="CARRIERO ROBERTO" userId="839c6d36-e8ba-4078-b5eb-e04afc776ee8" providerId="ADAL" clId="{2F224BDB-F65A-45D9-AF26-9A477DA26FA4}" dt="2026-01-29T15:35:16.895" v="3972" actId="20577"/>
          <ac:spMkLst>
            <pc:docMk/>
            <pc:sldMk cId="0" sldId="283"/>
            <ac:spMk id="40" creationId="{40977E41-9069-47BD-DBC4-3516C957A950}"/>
          </ac:spMkLst>
        </pc:spChg>
        <pc:grpChg chg="add del mod">
          <ac:chgData name="CARRIERO ROBERTO" userId="839c6d36-e8ba-4078-b5eb-e04afc776ee8" providerId="ADAL" clId="{2F224BDB-F65A-45D9-AF26-9A477DA26FA4}" dt="2026-01-29T15:35:13.464" v="3968" actId="478"/>
          <ac:grpSpMkLst>
            <pc:docMk/>
            <pc:sldMk cId="0" sldId="283"/>
            <ac:grpSpMk id="34" creationId="{DA3A09D3-FB71-61D0-2BEA-D39F00084597}"/>
          </ac:grpSpMkLst>
        </pc:grpChg>
        <pc:grpChg chg="add mod">
          <ac:chgData name="CARRIERO ROBERTO" userId="839c6d36-e8ba-4078-b5eb-e04afc776ee8" providerId="ADAL" clId="{2F224BDB-F65A-45D9-AF26-9A477DA26FA4}" dt="2026-01-29T15:35:14.943" v="3970"/>
          <ac:grpSpMkLst>
            <pc:docMk/>
            <pc:sldMk cId="0" sldId="283"/>
            <ac:grpSpMk id="38" creationId="{F0D3F722-8E4C-6D81-7461-B528B265BD19}"/>
          </ac:grpSpMkLst>
        </pc:grpChg>
        <pc:picChg chg="mod">
          <ac:chgData name="CARRIERO ROBERTO" userId="839c6d36-e8ba-4078-b5eb-e04afc776ee8" providerId="ADAL" clId="{2F224BDB-F65A-45D9-AF26-9A477DA26FA4}" dt="2026-01-29T15:45:29.107" v="4251" actId="14861"/>
          <ac:picMkLst>
            <pc:docMk/>
            <pc:sldMk cId="0" sldId="283"/>
            <ac:picMk id="35" creationId="{F54A8E07-57C8-96FB-C918-E238213F9A9D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5:50:12.203" v="4335" actId="20577"/>
        <pc:sldMkLst>
          <pc:docMk/>
          <pc:sldMk cId="0" sldId="284"/>
        </pc:sldMkLst>
        <pc:spChg chg="del mod">
          <ac:chgData name="CARRIERO ROBERTO" userId="839c6d36-e8ba-4078-b5eb-e04afc776ee8" providerId="ADAL" clId="{2F224BDB-F65A-45D9-AF26-9A477DA26FA4}" dt="2026-01-29T15:45:49.970" v="4257" actId="478"/>
          <ac:spMkLst>
            <pc:docMk/>
            <pc:sldMk cId="0" sldId="284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5:45:47.433" v="4254" actId="478"/>
          <ac:spMkLst>
            <pc:docMk/>
            <pc:sldMk cId="0" sldId="284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6:09.345" v="4263" actId="255"/>
          <ac:spMkLst>
            <pc:docMk/>
            <pc:sldMk cId="0" sldId="284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6:16.649" v="4265" actId="1076"/>
          <ac:spMkLst>
            <pc:docMk/>
            <pc:sldMk cId="0" sldId="284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00.520" v="4267" actId="1076"/>
          <ac:spMkLst>
            <pc:docMk/>
            <pc:sldMk cId="0" sldId="284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12.826" v="4271" actId="14100"/>
          <ac:spMkLst>
            <pc:docMk/>
            <pc:sldMk cId="0" sldId="284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14.809" v="4272" actId="14100"/>
          <ac:spMkLst>
            <pc:docMk/>
            <pc:sldMk cId="0" sldId="284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34.550" v="4276" actId="1076"/>
          <ac:spMkLst>
            <pc:docMk/>
            <pc:sldMk cId="0" sldId="284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0:01.393" v="4333" actId="207"/>
          <ac:spMkLst>
            <pc:docMk/>
            <pc:sldMk cId="0" sldId="284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19.703" v="4275" actId="14100"/>
          <ac:spMkLst>
            <pc:docMk/>
            <pc:sldMk cId="0" sldId="284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7:16.720" v="4273" actId="14100"/>
          <ac:spMkLst>
            <pc:docMk/>
            <pc:sldMk cId="0" sldId="284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46.605" v="4330" actId="1036"/>
          <ac:spMkLst>
            <pc:docMk/>
            <pc:sldMk cId="0" sldId="284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54.437" v="4332" actId="1035"/>
          <ac:spMkLst>
            <pc:docMk/>
            <pc:sldMk cId="0" sldId="284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5:47.710" v="4255"/>
          <ac:spMkLst>
            <pc:docMk/>
            <pc:sldMk cId="0" sldId="284"/>
            <ac:spMk id="40" creationId="{9FDB6EB6-DAE1-C51C-BB3F-0BC84F056C1E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9:38.983" v="4320" actId="1076"/>
          <ac:spMkLst>
            <pc:docMk/>
            <pc:sldMk cId="0" sldId="284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5:47.710" v="4255"/>
          <ac:spMkLst>
            <pc:docMk/>
            <pc:sldMk cId="0" sldId="284"/>
            <ac:spMk id="46" creationId="{F5529886-96E4-F6C5-DC66-5E8A232AE321}"/>
          </ac:spMkLst>
        </pc:spChg>
        <pc:spChg chg="del">
          <ac:chgData name="CARRIERO ROBERTO" userId="839c6d36-e8ba-4078-b5eb-e04afc776ee8" providerId="ADAL" clId="{2F224BDB-F65A-45D9-AF26-9A477DA26FA4}" dt="2026-01-29T15:49:32.559" v="4319" actId="478"/>
          <ac:spMkLst>
            <pc:docMk/>
            <pc:sldMk cId="0" sldId="284"/>
            <ac:spMk id="47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5:48:29.940" v="4296" actId="478"/>
          <ac:spMkLst>
            <pc:docMk/>
            <pc:sldMk cId="0" sldId="284"/>
            <ac:spMk id="4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45:55.357" v="4259" actId="2711"/>
          <ac:spMkLst>
            <pc:docMk/>
            <pc:sldMk cId="0" sldId="284"/>
            <ac:spMk id="51" creationId="{3284DA8B-5468-2E64-B629-2FBEB70ACF68}"/>
          </ac:spMkLst>
        </pc:spChg>
        <pc:spChg chg="mod">
          <ac:chgData name="CARRIERO ROBERTO" userId="839c6d36-e8ba-4078-b5eb-e04afc776ee8" providerId="ADAL" clId="{2F224BDB-F65A-45D9-AF26-9A477DA26FA4}" dt="2026-01-29T15:50:12.203" v="4335" actId="20577"/>
          <ac:spMkLst>
            <pc:docMk/>
            <pc:sldMk cId="0" sldId="284"/>
            <ac:spMk id="52" creationId="{80A9D6A2-97BC-5A88-F3B9-6DAFC2C5EB33}"/>
          </ac:spMkLst>
        </pc:spChg>
        <pc:grpChg chg="add del mod">
          <ac:chgData name="CARRIERO ROBERTO" userId="839c6d36-e8ba-4078-b5eb-e04afc776ee8" providerId="ADAL" clId="{2F224BDB-F65A-45D9-AF26-9A477DA26FA4}" dt="2026-01-29T15:45:48.857" v="4256" actId="478"/>
          <ac:grpSpMkLst>
            <pc:docMk/>
            <pc:sldMk cId="0" sldId="284"/>
            <ac:grpSpMk id="38" creationId="{C9F49D49-A4AA-BA1E-51E5-C8B46B5BD944}"/>
          </ac:grpSpMkLst>
        </pc:grpChg>
        <pc:grpChg chg="add mod">
          <ac:chgData name="CARRIERO ROBERTO" userId="839c6d36-e8ba-4078-b5eb-e04afc776ee8" providerId="ADAL" clId="{2F224BDB-F65A-45D9-AF26-9A477DA26FA4}" dt="2026-01-29T15:45:50.262" v="4258"/>
          <ac:grpSpMkLst>
            <pc:docMk/>
            <pc:sldMk cId="0" sldId="284"/>
            <ac:grpSpMk id="48" creationId="{48B534D7-106A-D18D-2FB4-CBCB58C6A18E}"/>
          </ac:grpSpMkLst>
        </pc:grpChg>
        <pc:grpChg chg="add mod">
          <ac:chgData name="CARRIERO ROBERTO" userId="839c6d36-e8ba-4078-b5eb-e04afc776ee8" providerId="ADAL" clId="{2F224BDB-F65A-45D9-AF26-9A477DA26FA4}" dt="2026-01-29T15:48:59.731" v="4307" actId="164"/>
          <ac:grpSpMkLst>
            <pc:docMk/>
            <pc:sldMk cId="0" sldId="284"/>
            <ac:grpSpMk id="53" creationId="{D177EBA4-DE14-DD21-9610-64A5B47DDAC6}"/>
          </ac:grpSpMkLst>
        </pc:grpChg>
        <pc:grpChg chg="mod">
          <ac:chgData name="CARRIERO ROBERTO" userId="839c6d36-e8ba-4078-b5eb-e04afc776ee8" providerId="ADAL" clId="{2F224BDB-F65A-45D9-AF26-9A477DA26FA4}" dt="2026-01-29T15:48:53.948" v="4303" actId="1076"/>
          <ac:grpSpMkLst>
            <pc:docMk/>
            <pc:sldMk cId="0" sldId="284"/>
            <ac:grpSpMk id="54" creationId="{12541D4A-A04E-F015-34E5-00F3B7159BBB}"/>
          </ac:grpSpMkLst>
        </pc:grpChg>
        <pc:picChg chg="mod">
          <ac:chgData name="CARRIERO ROBERTO" userId="839c6d36-e8ba-4078-b5eb-e04afc776ee8" providerId="ADAL" clId="{2F224BDB-F65A-45D9-AF26-9A477DA26FA4}" dt="2026-01-29T15:49:38.983" v="4320" actId="1076"/>
          <ac:picMkLst>
            <pc:docMk/>
            <pc:sldMk cId="0" sldId="284"/>
            <ac:picMk id="50" creationId="{6087E175-9A74-3B76-2CBD-B7003CDBEEE7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5:54:13.829" v="4416" actId="1076"/>
        <pc:sldMkLst>
          <pc:docMk/>
          <pc:sldMk cId="0" sldId="285"/>
        </pc:sldMkLst>
        <pc:spChg chg="del">
          <ac:chgData name="CARRIERO ROBERTO" userId="839c6d36-e8ba-4078-b5eb-e04afc776ee8" providerId="ADAL" clId="{2F224BDB-F65A-45D9-AF26-9A477DA26FA4}" dt="2026-01-29T15:50:15.088" v="4336" actId="478"/>
          <ac:spMkLst>
            <pc:docMk/>
            <pc:sldMk cId="0" sldId="285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0:46.383" v="4345" actId="1035"/>
          <ac:spMkLst>
            <pc:docMk/>
            <pc:sldMk cId="0" sldId="285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0:44.158" v="4344" actId="1076"/>
          <ac:spMkLst>
            <pc:docMk/>
            <pc:sldMk cId="0" sldId="285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2:30.377" v="4375" actId="14100"/>
          <ac:spMkLst>
            <pc:docMk/>
            <pc:sldMk cId="0" sldId="285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0:16.292" v="4337"/>
          <ac:spMkLst>
            <pc:docMk/>
            <pc:sldMk cId="0" sldId="285"/>
            <ac:spMk id="13" creationId="{A29E1DBF-CA9A-9DC6-79D1-C65E4D2ABAA4}"/>
          </ac:spMkLst>
        </pc:spChg>
        <pc:spChg chg="mod">
          <ac:chgData name="CARRIERO ROBERTO" userId="839c6d36-e8ba-4078-b5eb-e04afc776ee8" providerId="ADAL" clId="{2F224BDB-F65A-45D9-AF26-9A477DA26FA4}" dt="2026-01-29T15:50:20.405" v="4340" actId="2711"/>
          <ac:spMkLst>
            <pc:docMk/>
            <pc:sldMk cId="0" sldId="285"/>
            <ac:spMk id="15" creationId="{58437BD4-378F-EEEA-52D5-F1FCBC3442BC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2:22.686" v="4374" actId="1035"/>
          <ac:spMkLst>
            <pc:docMk/>
            <pc:sldMk cId="0" sldId="285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2:18.767" v="4370" actId="14100"/>
          <ac:spMkLst>
            <pc:docMk/>
            <pc:sldMk cId="0" sldId="285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1:02.010" v="4349" actId="1035"/>
          <ac:spMkLst>
            <pc:docMk/>
            <pc:sldMk cId="0" sldId="285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05.299" v="4415" actId="1076"/>
          <ac:spMkLst>
            <pc:docMk/>
            <pc:sldMk cId="0" sldId="285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05.299" v="4415" actId="1076"/>
          <ac:spMkLst>
            <pc:docMk/>
            <pc:sldMk cId="0" sldId="285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05.299" v="4415" actId="1076"/>
          <ac:spMkLst>
            <pc:docMk/>
            <pc:sldMk cId="0" sldId="285"/>
            <ac:spMk id="4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05.299" v="4415" actId="1076"/>
          <ac:spMkLst>
            <pc:docMk/>
            <pc:sldMk cId="0" sldId="285"/>
            <ac:spMk id="4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13.829" v="4416" actId="1076"/>
          <ac:spMkLst>
            <pc:docMk/>
            <pc:sldMk cId="0" sldId="285"/>
            <ac:spMk id="52" creationId="{1DEE9D49-498D-36AE-23C1-6FA072A57F09}"/>
          </ac:spMkLst>
        </pc:spChg>
        <pc:grpChg chg="add mod">
          <ac:chgData name="CARRIERO ROBERTO" userId="839c6d36-e8ba-4078-b5eb-e04afc776ee8" providerId="ADAL" clId="{2F224BDB-F65A-45D9-AF26-9A477DA26FA4}" dt="2026-01-29T15:50:16.292" v="4337"/>
          <ac:grpSpMkLst>
            <pc:docMk/>
            <pc:sldMk cId="0" sldId="285"/>
            <ac:grpSpMk id="10" creationId="{4635E787-0B77-AEFD-9457-804E10D26809}"/>
          </ac:grpSpMkLst>
        </pc:grpChg>
        <pc:picChg chg="mod modCrop">
          <ac:chgData name="CARRIERO ROBERTO" userId="839c6d36-e8ba-4078-b5eb-e04afc776ee8" providerId="ADAL" clId="{2F224BDB-F65A-45D9-AF26-9A477DA26FA4}" dt="2026-01-29T15:53:06.135" v="4386" actId="14100"/>
          <ac:picMkLst>
            <pc:docMk/>
            <pc:sldMk cId="0" sldId="285"/>
            <ac:picMk id="50" creationId="{00356534-467A-2602-9AC2-14B63605BCC8}"/>
          </ac:picMkLst>
        </pc:picChg>
        <pc:picChg chg="mod">
          <ac:chgData name="CARRIERO ROBERTO" userId="839c6d36-e8ba-4078-b5eb-e04afc776ee8" providerId="ADAL" clId="{2F224BDB-F65A-45D9-AF26-9A477DA26FA4}" dt="2026-01-29T15:53:16.767" v="4388" actId="1076"/>
          <ac:picMkLst>
            <pc:docMk/>
            <pc:sldMk cId="0" sldId="285"/>
            <ac:picMk id="51" creationId="{91FFD2BF-606C-3A38-A2F2-0968406D9ACC}"/>
          </ac:picMkLst>
        </pc:picChg>
        <pc:picChg chg="mod">
          <ac:chgData name="CARRIERO ROBERTO" userId="839c6d36-e8ba-4078-b5eb-e04afc776ee8" providerId="ADAL" clId="{2F224BDB-F65A-45D9-AF26-9A477DA26FA4}" dt="2026-01-29T15:53:13.778" v="4387" actId="14100"/>
          <ac:picMkLst>
            <pc:docMk/>
            <pc:sldMk cId="0" sldId="285"/>
            <ac:picMk id="54" creationId="{59273746-9A7A-EAED-B2ED-0F4A21228455}"/>
          </ac:picMkLst>
        </pc:picChg>
        <pc:picChg chg="mod">
          <ac:chgData name="CARRIERO ROBERTO" userId="839c6d36-e8ba-4078-b5eb-e04afc776ee8" providerId="ADAL" clId="{2F224BDB-F65A-45D9-AF26-9A477DA26FA4}" dt="2026-01-29T15:53:18.695" v="4389" actId="1076"/>
          <ac:picMkLst>
            <pc:docMk/>
            <pc:sldMk cId="0" sldId="285"/>
            <ac:picMk id="56" creationId="{BF361A95-BC2B-374D-7921-FB9474A2D54D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6:10:45.729" v="4760" actId="207"/>
        <pc:sldMkLst>
          <pc:docMk/>
          <pc:sldMk cId="0" sldId="286"/>
        </pc:sldMkLst>
        <pc:spChg chg="del mod">
          <ac:chgData name="CARRIERO ROBERTO" userId="839c6d36-e8ba-4078-b5eb-e04afc776ee8" providerId="ADAL" clId="{2F224BDB-F65A-45D9-AF26-9A477DA26FA4}" dt="2026-01-29T15:54:25.270" v="4417" actId="478"/>
          <ac:spMkLst>
            <pc:docMk/>
            <pc:sldMk cId="0" sldId="286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33.055" v="4421" actId="2711"/>
          <ac:spMkLst>
            <pc:docMk/>
            <pc:sldMk cId="0" sldId="286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5:36.368" v="4458" actId="1038"/>
          <ac:spMkLst>
            <pc:docMk/>
            <pc:sldMk cId="0" sldId="286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5:38.383" v="4464" actId="1038"/>
          <ac:spMkLst>
            <pc:docMk/>
            <pc:sldMk cId="0" sldId="286"/>
            <ac:spMk id="5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5:56:33.743" v="4475" actId="478"/>
          <ac:spMkLst>
            <pc:docMk/>
            <pc:sldMk cId="0" sldId="286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6:20.577" v="4471" actId="1076"/>
          <ac:spMkLst>
            <pc:docMk/>
            <pc:sldMk cId="0" sldId="286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6:20.577" v="4471" actId="1076"/>
          <ac:spMkLst>
            <pc:docMk/>
            <pc:sldMk cId="0" sldId="286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6:20.577" v="4471" actId="1076"/>
          <ac:spMkLst>
            <pc:docMk/>
            <pc:sldMk cId="0" sldId="286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6:20.577" v="4471" actId="1076"/>
          <ac:spMkLst>
            <pc:docMk/>
            <pc:sldMk cId="0" sldId="286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5:54:33.055" v="4421" actId="2711"/>
          <ac:spMkLst>
            <pc:docMk/>
            <pc:sldMk cId="0" sldId="286"/>
            <ac:spMk id="12" creationId="{72565F63-DEC1-F26A-549B-6586E2256BAD}"/>
          </ac:spMkLst>
        </pc:spChg>
        <pc:spChg chg="mod">
          <ac:chgData name="CARRIERO ROBERTO" userId="839c6d36-e8ba-4078-b5eb-e04afc776ee8" providerId="ADAL" clId="{2F224BDB-F65A-45D9-AF26-9A477DA26FA4}" dt="2026-01-29T15:54:33.055" v="4421" actId="2711"/>
          <ac:spMkLst>
            <pc:docMk/>
            <pc:sldMk cId="0" sldId="286"/>
            <ac:spMk id="13" creationId="{F0227CA0-39E7-25A6-108D-FC8F477D0044}"/>
          </ac:spMkLst>
        </pc:spChg>
        <pc:grpChg chg="add mod">
          <ac:chgData name="CARRIERO ROBERTO" userId="839c6d36-e8ba-4078-b5eb-e04afc776ee8" providerId="ADAL" clId="{2F224BDB-F65A-45D9-AF26-9A477DA26FA4}" dt="2026-01-29T15:54:28.666" v="4418"/>
          <ac:grpSpMkLst>
            <pc:docMk/>
            <pc:sldMk cId="0" sldId="286"/>
            <ac:grpSpMk id="7" creationId="{5A609358-830A-B43B-7678-B6F6F539EB4C}"/>
          </ac:grpSpMkLst>
        </pc:grpChg>
        <pc:graphicFrameChg chg="add del mod modGraphic">
          <ac:chgData name="CARRIERO ROBERTO" userId="839c6d36-e8ba-4078-b5eb-e04afc776ee8" providerId="ADAL" clId="{2F224BDB-F65A-45D9-AF26-9A477DA26FA4}" dt="2026-01-29T16:10:45.729" v="4760" actId="207"/>
          <ac:graphicFrameMkLst>
            <pc:docMk/>
            <pc:sldMk cId="0" sldId="286"/>
            <ac:graphicFrameMk id="32" creationId="{00000000-0000-0000-0000-000000000000}"/>
          </ac:graphicFrameMkLst>
        </pc:graphicFrameChg>
      </pc:sldChg>
      <pc:sldChg chg="addSp delSp modSp mod modTransition">
        <pc:chgData name="CARRIERO ROBERTO" userId="839c6d36-e8ba-4078-b5eb-e04afc776ee8" providerId="ADAL" clId="{2F224BDB-F65A-45D9-AF26-9A477DA26FA4}" dt="2026-01-29T16:07:26.110" v="4692" actId="1076"/>
        <pc:sldMkLst>
          <pc:docMk/>
          <pc:sldMk cId="0" sldId="287"/>
        </pc:sldMkLst>
        <pc:spChg chg="del">
          <ac:chgData name="CARRIERO ROBERTO" userId="839c6d36-e8ba-4078-b5eb-e04afc776ee8" providerId="ADAL" clId="{2F224BDB-F65A-45D9-AF26-9A477DA26FA4}" dt="2026-01-29T16:00:03.125" v="4496" actId="478"/>
          <ac:spMkLst>
            <pc:docMk/>
            <pc:sldMk cId="0" sldId="287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00:01.727" v="4495" actId="478"/>
          <ac:spMkLst>
            <pc:docMk/>
            <pc:sldMk cId="0" sldId="287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0:15.638" v="4502" actId="1076"/>
          <ac:spMkLst>
            <pc:docMk/>
            <pc:sldMk cId="0" sldId="287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0:19.503" v="4503" actId="1076"/>
          <ac:spMkLst>
            <pc:docMk/>
            <pc:sldMk cId="0" sldId="287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31.719" v="4577" actId="1076"/>
          <ac:spMkLst>
            <pc:docMk/>
            <pc:sldMk cId="0" sldId="287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31.719" v="4577" actId="1076"/>
          <ac:spMkLst>
            <pc:docMk/>
            <pc:sldMk cId="0" sldId="287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31.719" v="4577" actId="1076"/>
          <ac:spMkLst>
            <pc:docMk/>
            <pc:sldMk cId="0" sldId="287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3:23.894" v="4542" actId="1076"/>
          <ac:spMkLst>
            <pc:docMk/>
            <pc:sldMk cId="0" sldId="287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3:23.894" v="4542" actId="1076"/>
          <ac:spMkLst>
            <pc:docMk/>
            <pc:sldMk cId="0" sldId="287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31.719" v="4577" actId="1076"/>
          <ac:spMkLst>
            <pc:docMk/>
            <pc:sldMk cId="0" sldId="287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3:28.769" v="4543" actId="1076"/>
          <ac:spMkLst>
            <pc:docMk/>
            <pc:sldMk cId="0" sldId="287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31.719" v="4577" actId="1076"/>
          <ac:spMkLst>
            <pc:docMk/>
            <pc:sldMk cId="0" sldId="287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05.424" v="4686" actId="1036"/>
          <ac:spMkLst>
            <pc:docMk/>
            <pc:sldMk cId="0" sldId="287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14.097" v="4688" actId="1036"/>
          <ac:spMkLst>
            <pc:docMk/>
            <pc:sldMk cId="0" sldId="287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1.763" v="4691" actId="1076"/>
          <ac:spMkLst>
            <pc:docMk/>
            <pc:sldMk cId="0" sldId="287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0:09.402" v="4500" actId="2711"/>
          <ac:spMkLst>
            <pc:docMk/>
            <pc:sldMk cId="0" sldId="287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4:52.117" v="4580" actId="1076"/>
          <ac:spMkLst>
            <pc:docMk/>
            <pc:sldMk cId="0" sldId="287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5:37.478" v="4599" actId="1038"/>
          <ac:spMkLst>
            <pc:docMk/>
            <pc:sldMk cId="0" sldId="287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26.110" v="4692" actId="1076"/>
          <ac:spMkLst>
            <pc:docMk/>
            <pc:sldMk cId="0" sldId="287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0:09.402" v="4500" actId="2711"/>
          <ac:spMkLst>
            <pc:docMk/>
            <pc:sldMk cId="0" sldId="287"/>
            <ac:spMk id="43" creationId="{247AFFDC-C5D1-48B2-6A1E-1E98907702C4}"/>
          </ac:spMkLst>
        </pc:spChg>
        <pc:spChg chg="mod">
          <ac:chgData name="CARRIERO ROBERTO" userId="839c6d36-e8ba-4078-b5eb-e04afc776ee8" providerId="ADAL" clId="{2F224BDB-F65A-45D9-AF26-9A477DA26FA4}" dt="2026-01-29T16:00:04.958" v="4499" actId="20577"/>
          <ac:spMkLst>
            <pc:docMk/>
            <pc:sldMk cId="0" sldId="287"/>
            <ac:spMk id="44" creationId="{DDB93962-9B4E-3200-DC2F-D7FD241F51CC}"/>
          </ac:spMkLst>
        </pc:spChg>
        <pc:grpChg chg="add mod">
          <ac:chgData name="CARRIERO ROBERTO" userId="839c6d36-e8ba-4078-b5eb-e04afc776ee8" providerId="ADAL" clId="{2F224BDB-F65A-45D9-AF26-9A477DA26FA4}" dt="2026-01-29T16:00:03.394" v="4497"/>
          <ac:grpSpMkLst>
            <pc:docMk/>
            <pc:sldMk cId="0" sldId="287"/>
            <ac:grpSpMk id="42" creationId="{C5B5BECC-8DE3-C7BE-C038-C4806784C504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6:12:51.681" v="4777" actId="6549"/>
        <pc:sldMkLst>
          <pc:docMk/>
          <pc:sldMk cId="0" sldId="288"/>
        </pc:sldMkLst>
        <pc:spChg chg="del mod">
          <ac:chgData name="CARRIERO ROBERTO" userId="839c6d36-e8ba-4078-b5eb-e04afc776ee8" providerId="ADAL" clId="{2F224BDB-F65A-45D9-AF26-9A477DA26FA4}" dt="2026-01-29T16:07:32.911" v="4693" actId="478"/>
          <ac:spMkLst>
            <pc:docMk/>
            <pc:sldMk cId="0" sldId="288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53.238" v="4699" actId="2711"/>
          <ac:spMkLst>
            <pc:docMk/>
            <pc:sldMk cId="0" sldId="288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8:00.434" v="4705" actId="1038"/>
          <ac:spMkLst>
            <pc:docMk/>
            <pc:sldMk cId="0" sldId="288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8:05.110" v="4706" actId="1076"/>
          <ac:spMkLst>
            <pc:docMk/>
            <pc:sldMk cId="0" sldId="288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2:06.489" v="4767" actId="1076"/>
          <ac:spMkLst>
            <pc:docMk/>
            <pc:sldMk cId="0" sldId="288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0:06.229" v="4751" actId="1076"/>
          <ac:spMkLst>
            <pc:docMk/>
            <pc:sldMk cId="0" sldId="288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0:06.229" v="4751" actId="1076"/>
          <ac:spMkLst>
            <pc:docMk/>
            <pc:sldMk cId="0" sldId="288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0:06.229" v="4751" actId="1076"/>
          <ac:spMkLst>
            <pc:docMk/>
            <pc:sldMk cId="0" sldId="288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0:06.229" v="4751" actId="1076"/>
          <ac:spMkLst>
            <pc:docMk/>
            <pc:sldMk cId="0" sldId="288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2:51.681" v="4777" actId="6549"/>
          <ac:spMkLst>
            <pc:docMk/>
            <pc:sldMk cId="0" sldId="288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0:06.229" v="4751" actId="1076"/>
          <ac:spMkLst>
            <pc:docMk/>
            <pc:sldMk cId="0" sldId="288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07:33.364" v="4694"/>
          <ac:spMkLst>
            <pc:docMk/>
            <pc:sldMk cId="0" sldId="288"/>
            <ac:spMk id="14" creationId="{AFE96BB0-D9A6-7BAA-52F0-11D9D45D6AA2}"/>
          </ac:spMkLst>
        </pc:spChg>
        <pc:spChg chg="mod">
          <ac:chgData name="CARRIERO ROBERTO" userId="839c6d36-e8ba-4078-b5eb-e04afc776ee8" providerId="ADAL" clId="{2F224BDB-F65A-45D9-AF26-9A477DA26FA4}" dt="2026-01-29T16:07:45.063" v="4698" actId="20577"/>
          <ac:spMkLst>
            <pc:docMk/>
            <pc:sldMk cId="0" sldId="288"/>
            <ac:spMk id="15" creationId="{5FBAB447-1DA3-1AB4-A250-E24E0690039B}"/>
          </ac:spMkLst>
        </pc:spChg>
        <pc:grpChg chg="add mod">
          <ac:chgData name="CARRIERO ROBERTO" userId="839c6d36-e8ba-4078-b5eb-e04afc776ee8" providerId="ADAL" clId="{2F224BDB-F65A-45D9-AF26-9A477DA26FA4}" dt="2026-01-29T16:07:33.364" v="4694"/>
          <ac:grpSpMkLst>
            <pc:docMk/>
            <pc:sldMk cId="0" sldId="288"/>
            <ac:grpSpMk id="7" creationId="{81C35F9D-8476-768A-75B9-B59A3F691BE5}"/>
          </ac:grpSpMkLst>
        </pc:grpChg>
        <pc:graphicFrameChg chg="mod modGraphic">
          <ac:chgData name="CARRIERO ROBERTO" userId="839c6d36-e8ba-4078-b5eb-e04afc776ee8" providerId="ADAL" clId="{2F224BDB-F65A-45D9-AF26-9A477DA26FA4}" dt="2026-01-29T16:12:06.489" v="4767" actId="1076"/>
          <ac:graphicFrameMkLst>
            <pc:docMk/>
            <pc:sldMk cId="0" sldId="288"/>
            <ac:graphicFrameMk id="34" creationId="{00000000-0000-0000-0000-000000000000}"/>
          </ac:graphicFrameMkLst>
        </pc:graphicFrameChg>
      </pc:sldChg>
      <pc:sldChg chg="addSp delSp modSp mod modTransition">
        <pc:chgData name="CARRIERO ROBERTO" userId="839c6d36-e8ba-4078-b5eb-e04afc776ee8" providerId="ADAL" clId="{2F224BDB-F65A-45D9-AF26-9A477DA26FA4}" dt="2026-01-29T16:20:18.701" v="5026" actId="1076"/>
        <pc:sldMkLst>
          <pc:docMk/>
          <pc:sldMk cId="0" sldId="289"/>
        </pc:sldMkLst>
        <pc:spChg chg="del mod">
          <ac:chgData name="CARRIERO ROBERTO" userId="839c6d36-e8ba-4078-b5eb-e04afc776ee8" providerId="ADAL" clId="{2F224BDB-F65A-45D9-AF26-9A477DA26FA4}" dt="2026-01-29T16:13:04.365" v="4778" actId="478"/>
          <ac:spMkLst>
            <pc:docMk/>
            <pc:sldMk cId="0" sldId="289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3:09.392" v="4782" actId="2711"/>
          <ac:spMkLst>
            <pc:docMk/>
            <pc:sldMk cId="0" sldId="289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3:18.185" v="4786" actId="1038"/>
          <ac:spMkLst>
            <pc:docMk/>
            <pc:sldMk cId="0" sldId="289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3:25.668" v="4787" actId="1076"/>
          <ac:spMkLst>
            <pc:docMk/>
            <pc:sldMk cId="0" sldId="289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9:58.639" v="5024" actId="1076"/>
          <ac:spMkLst>
            <pc:docMk/>
            <pc:sldMk cId="0" sldId="289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9:58.639" v="5024" actId="1076"/>
          <ac:spMkLst>
            <pc:docMk/>
            <pc:sldMk cId="0" sldId="289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9:58.639" v="5024" actId="1076"/>
          <ac:spMkLst>
            <pc:docMk/>
            <pc:sldMk cId="0" sldId="289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9:58.639" v="5024" actId="1076"/>
          <ac:spMkLst>
            <pc:docMk/>
            <pc:sldMk cId="0" sldId="289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89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89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7:30.541" v="4890" actId="1035"/>
          <ac:spMkLst>
            <pc:docMk/>
            <pc:sldMk cId="0" sldId="289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3:09.392" v="4782" actId="2711"/>
          <ac:spMkLst>
            <pc:docMk/>
            <pc:sldMk cId="0" sldId="289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7:27.503" v="4885" actId="1035"/>
          <ac:spMkLst>
            <pc:docMk/>
            <pc:sldMk cId="0" sldId="289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7:50.207" v="4896" actId="14100"/>
          <ac:spMkLst>
            <pc:docMk/>
            <pc:sldMk cId="0" sldId="289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89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04.055" v="5025" actId="1076"/>
          <ac:spMkLst>
            <pc:docMk/>
            <pc:sldMk cId="0" sldId="289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33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18:21.522" v="4904" actId="478"/>
          <ac:spMkLst>
            <pc:docMk/>
            <pc:sldMk cId="0" sldId="289"/>
            <ac:spMk id="34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18:23.954" v="4905" actId="478"/>
          <ac:spMkLst>
            <pc:docMk/>
            <pc:sldMk cId="0" sldId="289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18.701" v="5026" actId="1076"/>
          <ac:spMkLst>
            <pc:docMk/>
            <pc:sldMk cId="0" sldId="289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13:04.607" v="4779"/>
          <ac:spMkLst>
            <pc:docMk/>
            <pc:sldMk cId="0" sldId="289"/>
            <ac:spMk id="38" creationId="{4536A738-E045-61BD-2742-35E6548797A9}"/>
          </ac:spMkLst>
        </pc:spChg>
        <pc:spChg chg="mod">
          <ac:chgData name="CARRIERO ROBERTO" userId="839c6d36-e8ba-4078-b5eb-e04afc776ee8" providerId="ADAL" clId="{2F224BDB-F65A-45D9-AF26-9A477DA26FA4}" dt="2026-01-29T16:13:05.921" v="4781" actId="20577"/>
          <ac:spMkLst>
            <pc:docMk/>
            <pc:sldMk cId="0" sldId="289"/>
            <ac:spMk id="39" creationId="{4765B4F0-128F-737B-FE3C-B838226B82A3}"/>
          </ac:spMkLst>
        </pc:spChg>
        <pc:grpChg chg="add mod">
          <ac:chgData name="CARRIERO ROBERTO" userId="839c6d36-e8ba-4078-b5eb-e04afc776ee8" providerId="ADAL" clId="{2F224BDB-F65A-45D9-AF26-9A477DA26FA4}" dt="2026-01-29T16:13:04.607" v="4779"/>
          <ac:grpSpMkLst>
            <pc:docMk/>
            <pc:sldMk cId="0" sldId="289"/>
            <ac:grpSpMk id="37" creationId="{AE2D6242-3A01-65E8-A7FC-BB6E4C2FB642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7:02:11.087" v="5767"/>
        <pc:sldMkLst>
          <pc:docMk/>
          <pc:sldMk cId="0" sldId="290"/>
        </pc:sldMkLst>
        <pc:spChg chg="del mod">
          <ac:chgData name="CARRIERO ROBERTO" userId="839c6d36-e8ba-4078-b5eb-e04afc776ee8" providerId="ADAL" clId="{2F224BDB-F65A-45D9-AF26-9A477DA26FA4}" dt="2026-01-29T16:20:28.387" v="5027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33.030" v="5031" actId="2711"/>
          <ac:spMkLst>
            <pc:docMk/>
            <pc:sldMk cId="0" sldId="290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39.532" v="5036" actId="1038"/>
          <ac:spMkLst>
            <pc:docMk/>
            <pc:sldMk cId="0" sldId="290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43.390" v="5037" actId="1076"/>
          <ac:spMkLst>
            <pc:docMk/>
            <pc:sldMk cId="0" sldId="290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4:47.121" v="5130" actId="14100"/>
          <ac:spMkLst>
            <pc:docMk/>
            <pc:sldMk cId="0" sldId="290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47.740" v="5039" actId="1035"/>
          <ac:spMkLst>
            <pc:docMk/>
            <pc:sldMk cId="0" sldId="290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7:30.494" v="5169" actId="14100"/>
          <ac:spMkLst>
            <pc:docMk/>
            <pc:sldMk cId="0" sldId="290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5:06.158" v="5134" actId="1076"/>
          <ac:spMkLst>
            <pc:docMk/>
            <pc:sldMk cId="0" sldId="290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5:01.355" v="5133" actId="1076"/>
          <ac:spMkLst>
            <pc:docMk/>
            <pc:sldMk cId="0" sldId="290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5:01.355" v="5133" actId="1076"/>
          <ac:spMkLst>
            <pc:docMk/>
            <pc:sldMk cId="0" sldId="290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5:31.704" v="5138" actId="1076"/>
          <ac:spMkLst>
            <pc:docMk/>
            <pc:sldMk cId="0" sldId="290"/>
            <ac:spMk id="1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2:10.804" v="5766" actId="478"/>
          <ac:spMkLst>
            <pc:docMk/>
            <pc:sldMk cId="0" sldId="290"/>
            <ac:spMk id="2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2:10.804" v="5766" actId="478"/>
          <ac:spMkLst>
            <pc:docMk/>
            <pc:sldMk cId="0" sldId="290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33.030" v="5031" actId="2711"/>
          <ac:spMkLst>
            <pc:docMk/>
            <pc:sldMk cId="0" sldId="290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28.655" v="5028"/>
          <ac:spMkLst>
            <pc:docMk/>
            <pc:sldMk cId="0" sldId="290"/>
            <ac:spMk id="24" creationId="{9AF2F961-4660-00A9-BC83-4944449A49E9}"/>
          </ac:spMkLst>
        </pc:spChg>
        <pc:spChg chg="mod">
          <ac:chgData name="CARRIERO ROBERTO" userId="839c6d36-e8ba-4078-b5eb-e04afc776ee8" providerId="ADAL" clId="{2F224BDB-F65A-45D9-AF26-9A477DA26FA4}" dt="2026-01-29T16:20:33.030" v="5031" actId="2711"/>
          <ac:spMkLst>
            <pc:docMk/>
            <pc:sldMk cId="0" sldId="290"/>
            <ac:spMk id="25" creationId="{7AE89633-B5B9-8C3E-DA65-FAB9723DA4BB}"/>
          </ac:spMkLst>
        </pc:spChg>
        <pc:spChg chg="add mod">
          <ac:chgData name="CARRIERO ROBERTO" userId="839c6d36-e8ba-4078-b5eb-e04afc776ee8" providerId="ADAL" clId="{2F224BDB-F65A-45D9-AF26-9A477DA26FA4}" dt="2026-01-29T16:23:26.123" v="5101" actId="571"/>
          <ac:spMkLst>
            <pc:docMk/>
            <pc:sldMk cId="0" sldId="290"/>
            <ac:spMk id="27" creationId="{F4B83C0E-153D-8D1D-35E1-3D3AB51DD095}"/>
          </ac:spMkLst>
        </pc:spChg>
        <pc:spChg chg="mod">
          <ac:chgData name="CARRIERO ROBERTO" userId="839c6d36-e8ba-4078-b5eb-e04afc776ee8" providerId="ADAL" clId="{2F224BDB-F65A-45D9-AF26-9A477DA26FA4}" dt="2026-01-29T16:26:21.026" v="5148" actId="1076"/>
          <ac:spMkLst>
            <pc:docMk/>
            <pc:sldMk cId="0" sldId="290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0:33.030" v="5031" actId="2711"/>
          <ac:spMkLst>
            <pc:docMk/>
            <pc:sldMk cId="0" sldId="290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9.093" v="5154" actId="1036"/>
          <ac:spMkLst>
            <pc:docMk/>
            <pc:sldMk cId="0" sldId="290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9.093" v="5154" actId="1036"/>
          <ac:spMkLst>
            <pc:docMk/>
            <pc:sldMk cId="0" sldId="290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29.093" v="5154" actId="1036"/>
          <ac:spMkLst>
            <pc:docMk/>
            <pc:sldMk cId="0" sldId="290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7:06.646" v="5307" actId="6549"/>
          <ac:spMkLst>
            <pc:docMk/>
            <pc:sldMk cId="0" sldId="290"/>
            <ac:spMk id="33" creationId="{00000000-0000-0000-0000-000000000000}"/>
          </ac:spMkLst>
        </pc:spChg>
        <pc:spChg chg="add mod">
          <ac:chgData name="CARRIERO ROBERTO" userId="839c6d36-e8ba-4078-b5eb-e04afc776ee8" providerId="ADAL" clId="{2F224BDB-F65A-45D9-AF26-9A477DA26FA4}" dt="2026-01-29T17:02:11.087" v="5767"/>
          <ac:spMkLst>
            <pc:docMk/>
            <pc:sldMk cId="0" sldId="290"/>
            <ac:spMk id="34" creationId="{CBD27DBE-ECEE-41DE-7055-7C2AF78F37C6}"/>
          </ac:spMkLst>
        </pc:spChg>
        <pc:spChg chg="add del mod">
          <ac:chgData name="CARRIERO ROBERTO" userId="839c6d36-e8ba-4078-b5eb-e04afc776ee8" providerId="ADAL" clId="{2F224BDB-F65A-45D9-AF26-9A477DA26FA4}" dt="2026-01-29T16:55:00.950" v="5631" actId="1076"/>
          <ac:spMkLst>
            <pc:docMk/>
            <pc:sldMk cId="0" sldId="290"/>
            <ac:spMk id="36" creationId="{011D6E61-24F3-ABF6-C8FC-539AC6AF21DD}"/>
          </ac:spMkLst>
        </pc:spChg>
        <pc:spChg chg="add mod">
          <ac:chgData name="CARRIERO ROBERTO" userId="839c6d36-e8ba-4078-b5eb-e04afc776ee8" providerId="ADAL" clId="{2F224BDB-F65A-45D9-AF26-9A477DA26FA4}" dt="2026-01-29T17:02:11.087" v="5767"/>
          <ac:spMkLst>
            <pc:docMk/>
            <pc:sldMk cId="0" sldId="290"/>
            <ac:spMk id="37" creationId="{1CA01F33-0308-BCDE-F6AD-9E87E8C9E4FA}"/>
          </ac:spMkLst>
        </pc:spChg>
        <pc:grpChg chg="add mod">
          <ac:chgData name="CARRIERO ROBERTO" userId="839c6d36-e8ba-4078-b5eb-e04afc776ee8" providerId="ADAL" clId="{2F224BDB-F65A-45D9-AF26-9A477DA26FA4}" dt="2026-01-29T16:20:28.655" v="5028"/>
          <ac:grpSpMkLst>
            <pc:docMk/>
            <pc:sldMk cId="0" sldId="290"/>
            <ac:grpSpMk id="22" creationId="{44793F04-B3BE-17A2-8B0A-66CF0AF369F3}"/>
          </ac:grpSpMkLst>
        </pc:grpChg>
        <pc:grpChg chg="add mod">
          <ac:chgData name="CARRIERO ROBERTO" userId="839c6d36-e8ba-4078-b5eb-e04afc776ee8" providerId="ADAL" clId="{2F224BDB-F65A-45D9-AF26-9A477DA26FA4}" dt="2026-01-29T16:26:14.556" v="5147" actId="14100"/>
          <ac:grpSpMkLst>
            <pc:docMk/>
            <pc:sldMk cId="0" sldId="290"/>
            <ac:grpSpMk id="26" creationId="{6200C6BA-10FD-B322-9024-17D6E0E8828B}"/>
          </ac:grpSpMkLst>
        </pc:grpChg>
        <pc:picChg chg="mod">
          <ac:chgData name="CARRIERO ROBERTO" userId="839c6d36-e8ba-4078-b5eb-e04afc776ee8" providerId="ADAL" clId="{2F224BDB-F65A-45D9-AF26-9A477DA26FA4}" dt="2026-01-29T16:55:00.950" v="5631" actId="1076"/>
          <ac:picMkLst>
            <pc:docMk/>
            <pc:sldMk cId="0" sldId="290"/>
            <ac:picMk id="35" creationId="{1CBC2ECD-333A-92CB-11BE-19ADD13F5A01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7:02:05.377" v="5765" actId="1076"/>
        <pc:sldMkLst>
          <pc:docMk/>
          <pc:sldMk cId="0" sldId="291"/>
        </pc:sldMkLst>
        <pc:spChg chg="del mod">
          <ac:chgData name="CARRIERO ROBERTO" userId="839c6d36-e8ba-4078-b5eb-e04afc776ee8" providerId="ADAL" clId="{2F224BDB-F65A-45D9-AF26-9A477DA26FA4}" dt="2026-01-29T16:26:41.523" v="5155" actId="478"/>
          <ac:spMkLst>
            <pc:docMk/>
            <pc:sldMk cId="0" sldId="291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56.725" v="5165" actId="1038"/>
          <ac:spMkLst>
            <pc:docMk/>
            <pc:sldMk cId="0" sldId="291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7:03.993" v="5166" actId="1076"/>
          <ac:spMkLst>
            <pc:docMk/>
            <pc:sldMk cId="0" sldId="291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07.185" v="5223" actId="14100"/>
          <ac:spMkLst>
            <pc:docMk/>
            <pc:sldMk cId="0" sldId="291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12.925" v="5224" actId="1076"/>
          <ac:spMkLst>
            <pc:docMk/>
            <pc:sldMk cId="0" sldId="291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9:00.464" v="5187" actId="1076"/>
          <ac:spMkLst>
            <pc:docMk/>
            <pc:sldMk cId="0" sldId="291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7:10.523" v="5167" actId="1076"/>
          <ac:spMkLst>
            <pc:docMk/>
            <pc:sldMk cId="0" sldId="291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9.915" v="5229" actId="14100"/>
          <ac:spMkLst>
            <pc:docMk/>
            <pc:sldMk cId="0" sldId="291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9.915" v="5229" actId="14100"/>
          <ac:spMkLst>
            <pc:docMk/>
            <pc:sldMk cId="0" sldId="291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9.915" v="5229" actId="14100"/>
          <ac:spMkLst>
            <pc:docMk/>
            <pc:sldMk cId="0" sldId="291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35.363" v="5228" actId="1076"/>
          <ac:spMkLst>
            <pc:docMk/>
            <pc:sldMk cId="0" sldId="291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26:41.843" v="5156"/>
          <ac:spMkLst>
            <pc:docMk/>
            <pc:sldMk cId="0" sldId="291"/>
            <ac:spMk id="21" creationId="{556E46FE-34C1-CA6C-0A76-E47D96A6F964}"/>
          </ac:spMkLst>
        </pc:spChg>
        <pc:spChg chg="mod">
          <ac:chgData name="CARRIERO ROBERTO" userId="839c6d36-e8ba-4078-b5eb-e04afc776ee8" providerId="ADAL" clId="{2F224BDB-F65A-45D9-AF26-9A477DA26FA4}" dt="2026-01-29T16:26:43.085" v="5158" actId="20577"/>
          <ac:spMkLst>
            <pc:docMk/>
            <pc:sldMk cId="0" sldId="291"/>
            <ac:spMk id="22" creationId="{99C3D4EF-CD97-AADF-73D8-2AC7D97FBE42}"/>
          </ac:spMkLst>
        </pc:spChg>
        <pc:spChg chg="mod">
          <ac:chgData name="CARRIERO ROBERTO" userId="839c6d36-e8ba-4078-b5eb-e04afc776ee8" providerId="ADAL" clId="{2F224BDB-F65A-45D9-AF26-9A477DA26FA4}" dt="2026-01-29T16:27:53.388" v="5171"/>
          <ac:spMkLst>
            <pc:docMk/>
            <pc:sldMk cId="0" sldId="291"/>
            <ac:spMk id="24" creationId="{B034957D-383E-D3A4-A47D-0B6A4D3DEFD9}"/>
          </ac:spMkLst>
        </pc:spChg>
        <pc:spChg chg="mod">
          <ac:chgData name="CARRIERO ROBERTO" userId="839c6d36-e8ba-4078-b5eb-e04afc776ee8" providerId="ADAL" clId="{2F224BDB-F65A-45D9-AF26-9A477DA26FA4}" dt="2026-01-29T16:54:46.486" v="5628" actId="14100"/>
          <ac:spMkLst>
            <pc:docMk/>
            <pc:sldMk cId="0" sldId="291"/>
            <ac:spMk id="2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0:43.182" v="5210" actId="478"/>
          <ac:spMkLst>
            <pc:docMk/>
            <pc:sldMk cId="0" sldId="291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1:12.214" v="5220" actId="1076"/>
          <ac:spMkLst>
            <pc:docMk/>
            <pc:sldMk cId="0" sldId="291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1:07.331" v="5219" actId="1076"/>
          <ac:spMkLst>
            <pc:docMk/>
            <pc:sldMk cId="0" sldId="291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1:07.331" v="5219" actId="1076"/>
          <ac:spMkLst>
            <pc:docMk/>
            <pc:sldMk cId="0" sldId="291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1:19.679" v="5221" actId="1076"/>
          <ac:spMkLst>
            <pc:docMk/>
            <pc:sldMk cId="0" sldId="291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1:19.679" v="5221" actId="1076"/>
          <ac:spMkLst>
            <pc:docMk/>
            <pc:sldMk cId="0" sldId="291"/>
            <ac:spMk id="32" creationId="{00000000-0000-0000-0000-000000000000}"/>
          </ac:spMkLst>
        </pc:spChg>
        <pc:spChg chg="add del">
          <ac:chgData name="CARRIERO ROBERTO" userId="839c6d36-e8ba-4078-b5eb-e04afc776ee8" providerId="ADAL" clId="{2F224BDB-F65A-45D9-AF26-9A477DA26FA4}" dt="2026-01-29T16:27:59.104" v="5174" actId="478"/>
          <ac:spMkLst>
            <pc:docMk/>
            <pc:sldMk cId="0" sldId="291"/>
            <ac:spMk id="35" creationId="{BD0544F3-99A9-63B9-2753-CA323601F264}"/>
          </ac:spMkLst>
        </pc:spChg>
        <pc:spChg chg="mod ord topLvl">
          <ac:chgData name="CARRIERO ROBERTO" userId="839c6d36-e8ba-4078-b5eb-e04afc776ee8" providerId="ADAL" clId="{2F224BDB-F65A-45D9-AF26-9A477DA26FA4}" dt="2026-01-29T16:54:46.486" v="5628" actId="14100"/>
          <ac:spMkLst>
            <pc:docMk/>
            <pc:sldMk cId="0" sldId="291"/>
            <ac:spMk id="37" creationId="{B0D43CE4-C35A-F145-3A53-4BD3131F3633}"/>
          </ac:spMkLst>
        </pc:spChg>
        <pc:spChg chg="add mod ord">
          <ac:chgData name="CARRIERO ROBERTO" userId="839c6d36-e8ba-4078-b5eb-e04afc776ee8" providerId="ADAL" clId="{2F224BDB-F65A-45D9-AF26-9A477DA26FA4}" dt="2026-01-29T16:31:01.006" v="5218" actId="167"/>
          <ac:spMkLst>
            <pc:docMk/>
            <pc:sldMk cId="0" sldId="291"/>
            <ac:spMk id="39" creationId="{253CBB9B-F71D-DD97-809B-15B2775E42F7}"/>
          </ac:spMkLst>
        </pc:spChg>
        <pc:spChg chg="add mod">
          <ac:chgData name="CARRIERO ROBERTO" userId="839c6d36-e8ba-4078-b5eb-e04afc776ee8" providerId="ADAL" clId="{2F224BDB-F65A-45D9-AF26-9A477DA26FA4}" dt="2026-01-29T16:31:55.285" v="5222"/>
          <ac:spMkLst>
            <pc:docMk/>
            <pc:sldMk cId="0" sldId="291"/>
            <ac:spMk id="40" creationId="{5E26D076-783E-0FD4-5CFC-0E1D3ECCE024}"/>
          </ac:spMkLst>
        </pc:spChg>
        <pc:spChg chg="add mod">
          <ac:chgData name="CARRIERO ROBERTO" userId="839c6d36-e8ba-4078-b5eb-e04afc776ee8" providerId="ADAL" clId="{2F224BDB-F65A-45D9-AF26-9A477DA26FA4}" dt="2026-01-29T17:02:05.377" v="5765" actId="1076"/>
          <ac:spMkLst>
            <pc:docMk/>
            <pc:sldMk cId="0" sldId="291"/>
            <ac:spMk id="41" creationId="{4BEC88B0-6934-2AD7-CA95-B422FEA72A15}"/>
          </ac:spMkLst>
        </pc:spChg>
        <pc:spChg chg="add mod">
          <ac:chgData name="CARRIERO ROBERTO" userId="839c6d36-e8ba-4078-b5eb-e04afc776ee8" providerId="ADAL" clId="{2F224BDB-F65A-45D9-AF26-9A477DA26FA4}" dt="2026-01-29T17:02:05.377" v="5765" actId="1076"/>
          <ac:spMkLst>
            <pc:docMk/>
            <pc:sldMk cId="0" sldId="291"/>
            <ac:spMk id="42" creationId="{050DC37F-CB0C-9C76-0180-425402013777}"/>
          </ac:spMkLst>
        </pc:spChg>
        <pc:grpChg chg="add mod">
          <ac:chgData name="CARRIERO ROBERTO" userId="839c6d36-e8ba-4078-b5eb-e04afc776ee8" providerId="ADAL" clId="{2F224BDB-F65A-45D9-AF26-9A477DA26FA4}" dt="2026-01-29T16:26:41.843" v="5156"/>
          <ac:grpSpMkLst>
            <pc:docMk/>
            <pc:sldMk cId="0" sldId="291"/>
            <ac:grpSpMk id="19" creationId="{869DCE72-D629-3BE1-EEE7-350EBEE96CD6}"/>
          </ac:grpSpMkLst>
        </pc:grpChg>
        <pc:grpChg chg="add mod">
          <ac:chgData name="CARRIERO ROBERTO" userId="839c6d36-e8ba-4078-b5eb-e04afc776ee8" providerId="ADAL" clId="{2F224BDB-F65A-45D9-AF26-9A477DA26FA4}" dt="2026-01-29T16:27:53.388" v="5171"/>
          <ac:grpSpMkLst>
            <pc:docMk/>
            <pc:sldMk cId="0" sldId="291"/>
            <ac:grpSpMk id="23" creationId="{ADF767C5-34D5-4F66-8DB7-6FE786066C17}"/>
          </ac:grpSpMkLst>
        </pc:grpChg>
        <pc:grpChg chg="add del mod">
          <ac:chgData name="CARRIERO ROBERTO" userId="839c6d36-e8ba-4078-b5eb-e04afc776ee8" providerId="ADAL" clId="{2F224BDB-F65A-45D9-AF26-9A477DA26FA4}" dt="2026-01-29T16:28:09.566" v="5178" actId="478"/>
          <ac:grpSpMkLst>
            <pc:docMk/>
            <pc:sldMk cId="0" sldId="291"/>
            <ac:grpSpMk id="36" creationId="{742739E5-0311-841C-869A-29ABDB4DE0B7}"/>
          </ac:grpSpMkLst>
        </pc:grpChg>
        <pc:picChg chg="mod">
          <ac:chgData name="CARRIERO ROBERTO" userId="839c6d36-e8ba-4078-b5eb-e04afc776ee8" providerId="ADAL" clId="{2F224BDB-F65A-45D9-AF26-9A477DA26FA4}" dt="2026-01-29T16:27:53.388" v="5171"/>
          <ac:picMkLst>
            <pc:docMk/>
            <pc:sldMk cId="0" sldId="291"/>
            <ac:picMk id="33" creationId="{BFAF53B5-C260-5A5B-CA15-EB445A50B187}"/>
          </ac:picMkLst>
        </pc:picChg>
        <pc:picChg chg="mod">
          <ac:chgData name="CARRIERO ROBERTO" userId="839c6d36-e8ba-4078-b5eb-e04afc776ee8" providerId="ADAL" clId="{2F224BDB-F65A-45D9-AF26-9A477DA26FA4}" dt="2026-01-29T16:54:46.486" v="5628" actId="14100"/>
          <ac:picMkLst>
            <pc:docMk/>
            <pc:sldMk cId="0" sldId="291"/>
            <ac:picMk id="34" creationId="{3C827FFA-0AAA-2021-1F0A-7831A104C41A}"/>
          </ac:picMkLst>
        </pc:picChg>
        <pc:picChg chg="del mod ord topLvl">
          <ac:chgData name="CARRIERO ROBERTO" userId="839c6d36-e8ba-4078-b5eb-e04afc776ee8" providerId="ADAL" clId="{2F224BDB-F65A-45D9-AF26-9A477DA26FA4}" dt="2026-01-29T16:28:09.566" v="5178" actId="478"/>
          <ac:picMkLst>
            <pc:docMk/>
            <pc:sldMk cId="0" sldId="291"/>
            <ac:picMk id="38" creationId="{10805ADF-7CEC-23B4-E545-12C77B04F11A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6:55:10.981" v="5632" actId="14100"/>
        <pc:sldMkLst>
          <pc:docMk/>
          <pc:sldMk cId="0" sldId="292"/>
        </pc:sldMkLst>
        <pc:spChg chg="del">
          <ac:chgData name="CARRIERO ROBERTO" userId="839c6d36-e8ba-4078-b5eb-e04afc776ee8" providerId="ADAL" clId="{2F224BDB-F65A-45D9-AF26-9A477DA26FA4}" dt="2026-01-29T16:32:52.335" v="5230" actId="478"/>
          <ac:spMkLst>
            <pc:docMk/>
            <pc:sldMk cId="0" sldId="292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3:29.072" v="5251" actId="1037"/>
          <ac:spMkLst>
            <pc:docMk/>
            <pc:sldMk cId="0" sldId="292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3:29.072" v="5251" actId="1037"/>
          <ac:spMkLst>
            <pc:docMk/>
            <pc:sldMk cId="0" sldId="292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5:55.260" v="5291" actId="14100"/>
          <ac:spMkLst>
            <pc:docMk/>
            <pc:sldMk cId="0" sldId="292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03.868" v="5292" actId="14100"/>
          <ac:spMkLst>
            <pc:docMk/>
            <pc:sldMk cId="0" sldId="292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4:51.728" v="5277" actId="1076"/>
          <ac:spMkLst>
            <pc:docMk/>
            <pc:sldMk cId="0" sldId="292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34.688" v="5298" actId="1076"/>
          <ac:spMkLst>
            <pc:docMk/>
            <pc:sldMk cId="0" sldId="292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38.323" v="5299" actId="1076"/>
          <ac:spMkLst>
            <pc:docMk/>
            <pc:sldMk cId="0" sldId="292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29.939" v="5297" actId="1076"/>
          <ac:spMkLst>
            <pc:docMk/>
            <pc:sldMk cId="0" sldId="292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25.257" v="5296" actId="1076"/>
          <ac:spMkLst>
            <pc:docMk/>
            <pc:sldMk cId="0" sldId="292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11.214" v="5293" actId="1076"/>
          <ac:spMkLst>
            <pc:docMk/>
            <pc:sldMk cId="0" sldId="292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6:11.214" v="5293" actId="1076"/>
          <ac:spMkLst>
            <pc:docMk/>
            <pc:sldMk cId="0" sldId="292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50.141" v="5340" actId="1076"/>
          <ac:spMkLst>
            <pc:docMk/>
            <pc:sldMk cId="0" sldId="292"/>
            <ac:spMk id="25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4.232" v="5263" actId="478"/>
          <ac:spMkLst>
            <pc:docMk/>
            <pc:sldMk cId="0" sldId="292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52.659" v="5231"/>
          <ac:spMkLst>
            <pc:docMk/>
            <pc:sldMk cId="0" sldId="292"/>
            <ac:spMk id="28" creationId="{AEEDA579-24BA-8B43-01AF-4A59BA34B13A}"/>
          </ac:spMkLst>
        </pc:spChg>
        <pc:spChg chg="mod">
          <ac:chgData name="CARRIERO ROBERTO" userId="839c6d36-e8ba-4078-b5eb-e04afc776ee8" providerId="ADAL" clId="{2F224BDB-F65A-45D9-AF26-9A477DA26FA4}" dt="2026-01-29T16:32:58.512" v="5234" actId="2711"/>
          <ac:spMkLst>
            <pc:docMk/>
            <pc:sldMk cId="0" sldId="292"/>
            <ac:spMk id="29" creationId="{B52773B8-6AE4-CBB9-269E-B03C6536FE5B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3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33" creationId="{00000000-0000-0000-0000-000000000000}"/>
          </ac:spMkLst>
        </pc:spChg>
        <pc:spChg chg="add mod ord">
          <ac:chgData name="CARRIERO ROBERTO" userId="839c6d36-e8ba-4078-b5eb-e04afc776ee8" providerId="ADAL" clId="{2F224BDB-F65A-45D9-AF26-9A477DA26FA4}" dt="2026-01-29T16:55:10.981" v="5632" actId="14100"/>
          <ac:spMkLst>
            <pc:docMk/>
            <pc:sldMk cId="0" sldId="292"/>
            <ac:spMk id="34" creationId="{3223785A-1EBA-16FF-6A09-F2A636A0DE2E}"/>
          </ac:spMkLst>
        </pc:spChg>
        <pc:spChg chg="del">
          <ac:chgData name="CARRIERO ROBERTO" userId="839c6d36-e8ba-4078-b5eb-e04afc776ee8" providerId="ADAL" clId="{2F224BDB-F65A-45D9-AF26-9A477DA26FA4}" dt="2026-01-29T16:34:02.567" v="5262" actId="478"/>
          <ac:spMkLst>
            <pc:docMk/>
            <pc:sldMk cId="0" sldId="292"/>
            <ac:spMk id="37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3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3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41" creationId="{00000000-0000-0000-0000-000000000000}"/>
          </ac:spMkLst>
        </pc:spChg>
        <pc:spChg chg="add mod ord">
          <ac:chgData name="CARRIERO ROBERTO" userId="839c6d36-e8ba-4078-b5eb-e04afc776ee8" providerId="ADAL" clId="{2F224BDB-F65A-45D9-AF26-9A477DA26FA4}" dt="2026-01-29T16:36:53.115" v="5303" actId="167"/>
          <ac:spMkLst>
            <pc:docMk/>
            <pc:sldMk cId="0" sldId="292"/>
            <ac:spMk id="42" creationId="{48868944-3948-C001-1D77-D6AB429FBEFF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4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2.567" v="5262" actId="478"/>
          <ac:spMkLst>
            <pc:docMk/>
            <pc:sldMk cId="0" sldId="292"/>
            <ac:spMk id="4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48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5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2.567" v="5262" actId="478"/>
          <ac:spMkLst>
            <pc:docMk/>
            <pc:sldMk cId="0" sldId="292"/>
            <ac:spMk id="5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5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2:58.512" v="5234" actId="2711"/>
          <ac:spMkLst>
            <pc:docMk/>
            <pc:sldMk cId="0" sldId="292"/>
            <ac:spMk id="57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4:00.863" v="5261" actId="478"/>
          <ac:spMkLst>
            <pc:docMk/>
            <pc:sldMk cId="0" sldId="292"/>
            <ac:spMk id="5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4:05.297" v="5264" actId="478"/>
          <ac:spMkLst>
            <pc:docMk/>
            <pc:sldMk cId="0" sldId="292"/>
            <ac:spMk id="6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36:50.946" v="5301" actId="478"/>
          <ac:spMkLst>
            <pc:docMk/>
            <pc:sldMk cId="0" sldId="292"/>
            <ac:spMk id="6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7:44.317" v="5325" actId="1037"/>
          <ac:spMkLst>
            <pc:docMk/>
            <pc:sldMk cId="0" sldId="292"/>
            <ac:spMk id="6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7:43.421" v="5322" actId="1037"/>
          <ac:spMkLst>
            <pc:docMk/>
            <pc:sldMk cId="0" sldId="292"/>
            <ac:spMk id="6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7:43.421" v="5322" actId="1037"/>
          <ac:spMkLst>
            <pc:docMk/>
            <pc:sldMk cId="0" sldId="292"/>
            <ac:spMk id="64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3:44.407" v="5253" actId="478"/>
          <ac:spMkLst>
            <pc:docMk/>
            <pc:sldMk cId="0" sldId="292"/>
            <ac:spMk id="66" creationId="{C94490F5-1FDC-3CAB-5B14-2D7A497BBA86}"/>
          </ac:spMkLst>
        </pc:spChg>
        <pc:grpChg chg="add mod">
          <ac:chgData name="CARRIERO ROBERTO" userId="839c6d36-e8ba-4078-b5eb-e04afc776ee8" providerId="ADAL" clId="{2F224BDB-F65A-45D9-AF26-9A477DA26FA4}" dt="2026-01-29T16:32:52.659" v="5231"/>
          <ac:grpSpMkLst>
            <pc:docMk/>
            <pc:sldMk cId="0" sldId="292"/>
            <ac:grpSpMk id="26" creationId="{A088BE2B-C14C-780F-FBB6-5EB9174A4330}"/>
          </ac:grpSpMkLst>
        </pc:grpChg>
        <pc:picChg chg="add del mod">
          <ac:chgData name="CARRIERO ROBERTO" userId="839c6d36-e8ba-4078-b5eb-e04afc776ee8" providerId="ADAL" clId="{2F224BDB-F65A-45D9-AF26-9A477DA26FA4}" dt="2026-01-29T16:33:54.222" v="5256" actId="478"/>
          <ac:picMkLst>
            <pc:docMk/>
            <pc:sldMk cId="0" sldId="292"/>
            <ac:picMk id="36" creationId="{630E2C02-5CA6-F126-17B0-04F001C24FD1}"/>
          </ac:picMkLst>
        </pc:picChg>
        <pc:picChg chg="mod">
          <ac:chgData name="CARRIERO ROBERTO" userId="839c6d36-e8ba-4078-b5eb-e04afc776ee8" providerId="ADAL" clId="{2F224BDB-F65A-45D9-AF26-9A477DA26FA4}" dt="2026-01-29T16:55:10.981" v="5632" actId="14100"/>
          <ac:picMkLst>
            <pc:docMk/>
            <pc:sldMk cId="0" sldId="292"/>
            <ac:picMk id="65" creationId="{A07EB1DC-7F3F-D33F-CD38-AF05C1EBC30D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6:55:48.759" v="5640" actId="1035"/>
        <pc:sldMkLst>
          <pc:docMk/>
          <pc:sldMk cId="0" sldId="293"/>
        </pc:sldMkLst>
        <pc:spChg chg="del">
          <ac:chgData name="CARRIERO ROBERTO" userId="839c6d36-e8ba-4078-b5eb-e04afc776ee8" providerId="ADAL" clId="{2F224BDB-F65A-45D9-AF26-9A477DA26FA4}" dt="2026-01-29T16:37:55.149" v="5326" actId="478"/>
          <ac:spMkLst>
            <pc:docMk/>
            <pc:sldMk cId="0" sldId="293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27.501" v="5417" actId="1038"/>
          <ac:spMkLst>
            <pc:docMk/>
            <pc:sldMk cId="0" sldId="293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29.203" v="5419" actId="1038"/>
          <ac:spMkLst>
            <pc:docMk/>
            <pc:sldMk cId="0" sldId="293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1:01.862" v="5381" actId="14100"/>
          <ac:spMkLst>
            <pc:docMk/>
            <pc:sldMk cId="0" sldId="293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1:04.620" v="5382" actId="14100"/>
          <ac:spMkLst>
            <pc:docMk/>
            <pc:sldMk cId="0" sldId="293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0:55.935" v="5380" actId="1076"/>
          <ac:spMkLst>
            <pc:docMk/>
            <pc:sldMk cId="0" sldId="293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0:55.935" v="5380" actId="1076"/>
          <ac:spMkLst>
            <pc:docMk/>
            <pc:sldMk cId="0" sldId="293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2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5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0.607" v="5394" actId="1076"/>
          <ac:spMkLst>
            <pc:docMk/>
            <pc:sldMk cId="0" sldId="293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7.741" v="5395" actId="1076"/>
          <ac:spMkLst>
            <pc:docMk/>
            <pc:sldMk cId="0" sldId="293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7.741" v="5395" actId="1076"/>
          <ac:spMkLst>
            <pc:docMk/>
            <pc:sldMk cId="0" sldId="293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27.741" v="5395" actId="1076"/>
          <ac:spMkLst>
            <pc:docMk/>
            <pc:sldMk cId="0" sldId="293"/>
            <ac:spMk id="2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39:58.904" v="5359" actId="478"/>
          <ac:spMkLst>
            <pc:docMk/>
            <pc:sldMk cId="0" sldId="293"/>
            <ac:spMk id="2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40:11.502" v="5365" actId="478"/>
          <ac:spMkLst>
            <pc:docMk/>
            <pc:sldMk cId="0" sldId="293"/>
            <ac:spMk id="2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2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06.328" v="5332" actId="2711"/>
          <ac:spMkLst>
            <pc:docMk/>
            <pc:sldMk cId="0" sldId="293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06.328" v="5332" actId="2711"/>
          <ac:spMkLst>
            <pc:docMk/>
            <pc:sldMk cId="0" sldId="293"/>
            <ac:spMk id="2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06.328" v="5332" actId="2711"/>
          <ac:spMkLst>
            <pc:docMk/>
            <pc:sldMk cId="0" sldId="293"/>
            <ac:spMk id="3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6.777" v="5368" actId="478"/>
          <ac:spMkLst>
            <pc:docMk/>
            <pc:sldMk cId="0" sldId="293"/>
            <ac:spMk id="33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34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36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37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3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40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6.777" v="5368" actId="478"/>
          <ac:spMkLst>
            <pc:docMk/>
            <pc:sldMk cId="0" sldId="293"/>
            <ac:spMk id="4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47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40:16.777" v="5368" actId="478"/>
          <ac:spMkLst>
            <pc:docMk/>
            <pc:sldMk cId="0" sldId="293"/>
            <ac:spMk id="4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2.798" v="5366" actId="478"/>
          <ac:spMkLst>
            <pc:docMk/>
            <pc:sldMk cId="0" sldId="293"/>
            <ac:spMk id="5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06.328" v="5332" actId="2711"/>
          <ac:spMkLst>
            <pc:docMk/>
            <pc:sldMk cId="0" sldId="293"/>
            <ac:spMk id="5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8:06.328" v="5332" actId="2711"/>
          <ac:spMkLst>
            <pc:docMk/>
            <pc:sldMk cId="0" sldId="293"/>
            <ac:spMk id="54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0:14.536" v="5367" actId="478"/>
          <ac:spMkLst>
            <pc:docMk/>
            <pc:sldMk cId="0" sldId="293"/>
            <ac:spMk id="56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42:34.987" v="5396" actId="478"/>
          <ac:spMkLst>
            <pc:docMk/>
            <pc:sldMk cId="0" sldId="293"/>
            <ac:spMk id="5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03.345" v="5407" actId="1076"/>
          <ac:spMkLst>
            <pc:docMk/>
            <pc:sldMk cId="0" sldId="293"/>
            <ac:spMk id="5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55.461" v="5404" actId="1076"/>
          <ac:spMkLst>
            <pc:docMk/>
            <pc:sldMk cId="0" sldId="293"/>
            <ac:spMk id="5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2:54.032" v="5403" actId="1076"/>
          <ac:spMkLst>
            <pc:docMk/>
            <pc:sldMk cId="0" sldId="293"/>
            <ac:spMk id="6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37:55.443" v="5327"/>
          <ac:spMkLst>
            <pc:docMk/>
            <pc:sldMk cId="0" sldId="293"/>
            <ac:spMk id="62" creationId="{4CDA9F1F-8B28-3FFA-6EB4-8D3D0208E053}"/>
          </ac:spMkLst>
        </pc:spChg>
        <pc:spChg chg="mod">
          <ac:chgData name="CARRIERO ROBERTO" userId="839c6d36-e8ba-4078-b5eb-e04afc776ee8" providerId="ADAL" clId="{2F224BDB-F65A-45D9-AF26-9A477DA26FA4}" dt="2026-01-29T16:38:03.214" v="5331" actId="20577"/>
          <ac:spMkLst>
            <pc:docMk/>
            <pc:sldMk cId="0" sldId="293"/>
            <ac:spMk id="63" creationId="{D85E90F2-624B-5BD1-A953-F15A956D0282}"/>
          </ac:spMkLst>
        </pc:spChg>
        <pc:spChg chg="add mod ord">
          <ac:chgData name="CARRIERO ROBERTO" userId="839c6d36-e8ba-4078-b5eb-e04afc776ee8" providerId="ADAL" clId="{2F224BDB-F65A-45D9-AF26-9A477DA26FA4}" dt="2026-01-29T16:55:30.429" v="5633" actId="14100"/>
          <ac:spMkLst>
            <pc:docMk/>
            <pc:sldMk cId="0" sldId="293"/>
            <ac:spMk id="64" creationId="{BC2055FE-FC31-9256-7F2F-DF7BF49CAD6B}"/>
          </ac:spMkLst>
        </pc:spChg>
        <pc:spChg chg="add mod ord">
          <ac:chgData name="CARRIERO ROBERTO" userId="839c6d36-e8ba-4078-b5eb-e04afc776ee8" providerId="ADAL" clId="{2F224BDB-F65A-45D9-AF26-9A477DA26FA4}" dt="2026-01-29T16:42:37.027" v="5398" actId="167"/>
          <ac:spMkLst>
            <pc:docMk/>
            <pc:sldMk cId="0" sldId="293"/>
            <ac:spMk id="66" creationId="{62FE69AF-7032-CB87-BA8B-64DA52417CB8}"/>
          </ac:spMkLst>
        </pc:spChg>
        <pc:grpChg chg="add mod">
          <ac:chgData name="CARRIERO ROBERTO" userId="839c6d36-e8ba-4078-b5eb-e04afc776ee8" providerId="ADAL" clId="{2F224BDB-F65A-45D9-AF26-9A477DA26FA4}" dt="2026-01-29T16:37:55.443" v="5327"/>
          <ac:grpSpMkLst>
            <pc:docMk/>
            <pc:sldMk cId="0" sldId="293"/>
            <ac:grpSpMk id="24" creationId="{E0E445D2-D7AF-3D65-5D1C-5FCF4A96DD3C}"/>
          </ac:grpSpMkLst>
        </pc:grpChg>
        <pc:picChg chg="mod">
          <ac:chgData name="CARRIERO ROBERTO" userId="839c6d36-e8ba-4078-b5eb-e04afc776ee8" providerId="ADAL" clId="{2F224BDB-F65A-45D9-AF26-9A477DA26FA4}" dt="2026-01-29T16:55:48.759" v="5640" actId="1035"/>
          <ac:picMkLst>
            <pc:docMk/>
            <pc:sldMk cId="0" sldId="293"/>
            <ac:picMk id="61" creationId="{2E1F0EA4-EBB4-E5AF-D668-1D0FEF03E2EA}"/>
          </ac:picMkLst>
        </pc:picChg>
        <pc:picChg chg="add del mod">
          <ac:chgData name="CARRIERO ROBERTO" userId="839c6d36-e8ba-4078-b5eb-e04afc776ee8" providerId="ADAL" clId="{2F224BDB-F65A-45D9-AF26-9A477DA26FA4}" dt="2026-01-29T16:40:03.008" v="5361" actId="478"/>
          <ac:picMkLst>
            <pc:docMk/>
            <pc:sldMk cId="0" sldId="293"/>
            <ac:picMk id="65" creationId="{7B3D45D6-C27A-EBB4-4401-EAACF75BC4E1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6:47:41.137" v="5500" actId="113"/>
        <pc:sldMkLst>
          <pc:docMk/>
          <pc:sldMk cId="0" sldId="294"/>
        </pc:sldMkLst>
        <pc:spChg chg="del">
          <ac:chgData name="CARRIERO ROBERTO" userId="839c6d36-e8ba-4078-b5eb-e04afc776ee8" providerId="ADAL" clId="{2F224BDB-F65A-45D9-AF26-9A477DA26FA4}" dt="2026-01-29T16:43:11.701" v="5408" actId="478"/>
          <ac:spMkLst>
            <pc:docMk/>
            <pc:sldMk cId="0" sldId="294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31.287" v="5420" actId="1038"/>
          <ac:spMkLst>
            <pc:docMk/>
            <pc:sldMk cId="0" sldId="294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35.571" v="5422" actId="1076"/>
          <ac:spMkLst>
            <pc:docMk/>
            <pc:sldMk cId="0" sldId="294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41.838" v="5423" actId="1076"/>
          <ac:spMkLst>
            <pc:docMk/>
            <pc:sldMk cId="0" sldId="294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06.421" v="5434" actId="1035"/>
          <ac:spMkLst>
            <pc:docMk/>
            <pc:sldMk cId="0" sldId="294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47.636" v="5424" actId="14100"/>
          <ac:spMkLst>
            <pc:docMk/>
            <pc:sldMk cId="0" sldId="294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18.738" v="5439" actId="207"/>
          <ac:spMkLst>
            <pc:docMk/>
            <pc:sldMk cId="0" sldId="294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12.141" v="5436" actId="1036"/>
          <ac:spMkLst>
            <pc:docMk/>
            <pc:sldMk cId="0" sldId="294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06.421" v="5434" actId="1035"/>
          <ac:spMkLst>
            <pc:docMk/>
            <pc:sldMk cId="0" sldId="294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23.010" v="5441" actId="207"/>
          <ac:spMkLst>
            <pc:docMk/>
            <pc:sldMk cId="0" sldId="294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13.671" v="5438" actId="1036"/>
          <ac:spMkLst>
            <pc:docMk/>
            <pc:sldMk cId="0" sldId="294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4:24.851" v="5442" actId="207"/>
          <ac:spMkLst>
            <pc:docMk/>
            <pc:sldMk cId="0" sldId="294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5:17.206" v="5466" actId="1076"/>
          <ac:spMkLst>
            <pc:docMk/>
            <pc:sldMk cId="0" sldId="294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7:35.823" v="5498" actId="113"/>
          <ac:spMkLst>
            <pc:docMk/>
            <pc:sldMk cId="0" sldId="294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5:53.514" v="5475" actId="1076"/>
          <ac:spMkLst>
            <pc:docMk/>
            <pc:sldMk cId="0" sldId="294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7:41.137" v="5500" actId="113"/>
          <ac:spMkLst>
            <pc:docMk/>
            <pc:sldMk cId="0" sldId="294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5:45.997" v="5474" actId="1076"/>
          <ac:spMkLst>
            <pc:docMk/>
            <pc:sldMk cId="0" sldId="294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22.585" v="5479" actId="1076"/>
          <ac:spMkLst>
            <pc:docMk/>
            <pc:sldMk cId="0" sldId="294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5:45.997" v="5474" actId="1076"/>
          <ac:spMkLst>
            <pc:docMk/>
            <pc:sldMk cId="0" sldId="294"/>
            <ac:spMk id="38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6:46:16.141" v="5478" actId="1076"/>
          <ac:spMkLst>
            <pc:docMk/>
            <pc:sldMk cId="0" sldId="294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16.141" v="5478" actId="1076"/>
          <ac:spMkLst>
            <pc:docMk/>
            <pc:sldMk cId="0" sldId="294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16.141" v="5478" actId="1076"/>
          <ac:spMkLst>
            <pc:docMk/>
            <pc:sldMk cId="0" sldId="294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16.141" v="5478" actId="1076"/>
          <ac:spMkLst>
            <pc:docMk/>
            <pc:sldMk cId="0" sldId="294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3:17.021" v="5412" actId="2711"/>
          <ac:spMkLst>
            <pc:docMk/>
            <pc:sldMk cId="0" sldId="294"/>
            <ac:spMk id="44" creationId="{D55D17AB-62FC-06D7-D290-4B1C065CB488}"/>
          </ac:spMkLst>
        </pc:spChg>
        <pc:spChg chg="mod">
          <ac:chgData name="CARRIERO ROBERTO" userId="839c6d36-e8ba-4078-b5eb-e04afc776ee8" providerId="ADAL" clId="{2F224BDB-F65A-45D9-AF26-9A477DA26FA4}" dt="2026-01-29T16:43:17.021" v="5412" actId="2711"/>
          <ac:spMkLst>
            <pc:docMk/>
            <pc:sldMk cId="0" sldId="294"/>
            <ac:spMk id="45" creationId="{3C292FE3-EC9E-C99D-F9F6-91F17A9772F9}"/>
          </ac:spMkLst>
        </pc:spChg>
        <pc:grpChg chg="add mod">
          <ac:chgData name="CARRIERO ROBERTO" userId="839c6d36-e8ba-4078-b5eb-e04afc776ee8" providerId="ADAL" clId="{2F224BDB-F65A-45D9-AF26-9A477DA26FA4}" dt="2026-01-29T16:43:11.986" v="5409"/>
          <ac:grpSpMkLst>
            <pc:docMk/>
            <pc:sldMk cId="0" sldId="294"/>
            <ac:grpSpMk id="43" creationId="{9E77C71A-4DC1-DCAA-BBE0-52893E95F377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6:49:25.427" v="5528" actId="1036"/>
        <pc:sldMkLst>
          <pc:docMk/>
          <pc:sldMk cId="0" sldId="295"/>
        </pc:sldMkLst>
        <pc:spChg chg="del mod">
          <ac:chgData name="CARRIERO ROBERTO" userId="839c6d36-e8ba-4078-b5eb-e04afc776ee8" providerId="ADAL" clId="{2F224BDB-F65A-45D9-AF26-9A477DA26FA4}" dt="2026-01-29T16:46:34.536" v="5480" actId="478"/>
          <ac:spMkLst>
            <pc:docMk/>
            <pc:sldMk cId="0" sldId="295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51.728" v="5489" actId="1037"/>
          <ac:spMkLst>
            <pc:docMk/>
            <pc:sldMk cId="0" sldId="295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7:04.267" v="5490" actId="1076"/>
          <ac:spMkLst>
            <pc:docMk/>
            <pc:sldMk cId="0" sldId="295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7:08.765" v="5491" actId="1076"/>
          <ac:spMkLst>
            <pc:docMk/>
            <pc:sldMk cId="0" sldId="295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06.382" v="5505" actId="1076"/>
          <ac:spMkLst>
            <pc:docMk/>
            <pc:sldMk cId="0" sldId="295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07.886" v="5522" actId="255"/>
          <ac:spMkLst>
            <pc:docMk/>
            <pc:sldMk cId="0" sldId="295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17.401" v="5526" actId="1076"/>
          <ac:spMkLst>
            <pc:docMk/>
            <pc:sldMk cId="0" sldId="295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06.433" v="5521" actId="255"/>
          <ac:spMkLst>
            <pc:docMk/>
            <pc:sldMk cId="0" sldId="295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7:33.135" v="5497" actId="113"/>
          <ac:spMkLst>
            <pc:docMk/>
            <pc:sldMk cId="0" sldId="295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06.382" v="5505" actId="1076"/>
          <ac:spMkLst>
            <pc:docMk/>
            <pc:sldMk cId="0" sldId="295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07.886" v="5522" actId="255"/>
          <ac:spMkLst>
            <pc:docMk/>
            <pc:sldMk cId="0" sldId="295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06.433" v="5521" actId="255"/>
          <ac:spMkLst>
            <pc:docMk/>
            <pc:sldMk cId="0" sldId="295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07.886" v="5522" actId="255"/>
          <ac:spMkLst>
            <pc:docMk/>
            <pc:sldMk cId="0" sldId="295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25.427" v="5528" actId="1036"/>
          <ac:spMkLst>
            <pc:docMk/>
            <pc:sldMk cId="0" sldId="295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46.578" v="5517" actId="1076"/>
          <ac:spMkLst>
            <pc:docMk/>
            <pc:sldMk cId="0" sldId="295"/>
            <ac:spMk id="4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46.578" v="5517" actId="1076"/>
          <ac:spMkLst>
            <pc:docMk/>
            <pc:sldMk cId="0" sldId="295"/>
            <ac:spMk id="4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46.578" v="5517" actId="1076"/>
          <ac:spMkLst>
            <pc:docMk/>
            <pc:sldMk cId="0" sldId="295"/>
            <ac:spMk id="4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8:46.578" v="5517" actId="1076"/>
          <ac:spMkLst>
            <pc:docMk/>
            <pc:sldMk cId="0" sldId="295"/>
            <ac:spMk id="4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6:40.929" v="5484" actId="2711"/>
          <ac:spMkLst>
            <pc:docMk/>
            <pc:sldMk cId="0" sldId="295"/>
            <ac:spMk id="47" creationId="{DA7A6498-F325-68E8-D0A9-F3C38A161CF2}"/>
          </ac:spMkLst>
        </pc:spChg>
        <pc:spChg chg="mod">
          <ac:chgData name="CARRIERO ROBERTO" userId="839c6d36-e8ba-4078-b5eb-e04afc776ee8" providerId="ADAL" clId="{2F224BDB-F65A-45D9-AF26-9A477DA26FA4}" dt="2026-01-29T16:46:36.418" v="5483" actId="20577"/>
          <ac:spMkLst>
            <pc:docMk/>
            <pc:sldMk cId="0" sldId="295"/>
            <ac:spMk id="48" creationId="{F0F876E3-C814-A70C-D903-B06B4F52FCF0}"/>
          </ac:spMkLst>
        </pc:spChg>
        <pc:grpChg chg="add mod">
          <ac:chgData name="CARRIERO ROBERTO" userId="839c6d36-e8ba-4078-b5eb-e04afc776ee8" providerId="ADAL" clId="{2F224BDB-F65A-45D9-AF26-9A477DA26FA4}" dt="2026-01-29T16:46:35.006" v="5481"/>
          <ac:grpSpMkLst>
            <pc:docMk/>
            <pc:sldMk cId="0" sldId="295"/>
            <ac:grpSpMk id="46" creationId="{E19A2A73-17A5-045D-83F5-E09E7043F041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6:56:24.887" v="5645" actId="14100"/>
        <pc:sldMkLst>
          <pc:docMk/>
          <pc:sldMk cId="0" sldId="296"/>
        </pc:sldMkLst>
        <pc:spChg chg="del mod">
          <ac:chgData name="CARRIERO ROBERTO" userId="839c6d36-e8ba-4078-b5eb-e04afc776ee8" providerId="ADAL" clId="{2F224BDB-F65A-45D9-AF26-9A477DA26FA4}" dt="2026-01-29T16:49:33.853" v="5529" actId="478"/>
          <ac:spMkLst>
            <pc:docMk/>
            <pc:sldMk cId="0" sldId="296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48.517" v="5537" actId="1036"/>
          <ac:spMkLst>
            <pc:docMk/>
            <pc:sldMk cId="0" sldId="296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52.687" v="5538" actId="1076"/>
          <ac:spMkLst>
            <pc:docMk/>
            <pc:sldMk cId="0" sldId="296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47.710" v="5592" actId="14100"/>
          <ac:spMkLst>
            <pc:docMk/>
            <pc:sldMk cId="0" sldId="296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1:49.346" v="5568" actId="14100"/>
          <ac:spMkLst>
            <pc:docMk/>
            <pc:sldMk cId="0" sldId="296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1:40.594" v="5566" actId="1076"/>
          <ac:spMkLst>
            <pc:docMk/>
            <pc:sldMk cId="0" sldId="296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1:40.594" v="5566" actId="1076"/>
          <ac:spMkLst>
            <pc:docMk/>
            <pc:sldMk cId="0" sldId="296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52.876" v="5593" actId="14100"/>
          <ac:spMkLst>
            <pc:docMk/>
            <pc:sldMk cId="0" sldId="296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52.876" v="5593" actId="14100"/>
          <ac:spMkLst>
            <pc:docMk/>
            <pc:sldMk cId="0" sldId="296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52.876" v="5593" actId="14100"/>
          <ac:spMkLst>
            <pc:docMk/>
            <pc:sldMk cId="0" sldId="296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29.683" v="5582" actId="1076"/>
          <ac:spMkLst>
            <pc:docMk/>
            <pc:sldMk cId="0" sldId="296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2:57.499" v="5595" actId="14100"/>
          <ac:spMkLst>
            <pc:docMk/>
            <pc:sldMk cId="0" sldId="296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3:03.036" v="5602" actId="1038"/>
          <ac:spMkLst>
            <pc:docMk/>
            <pc:sldMk cId="0" sldId="296"/>
            <ac:spMk id="2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3:03.036" v="5602" actId="1038"/>
          <ac:spMkLst>
            <pc:docMk/>
            <pc:sldMk cId="0" sldId="296"/>
            <ac:spMk id="21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50:33.389" v="5543" actId="478"/>
          <ac:spMkLst>
            <pc:docMk/>
            <pc:sldMk cId="0" sldId="296"/>
            <ac:spMk id="2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6:49:59.303" v="5539" actId="478"/>
          <ac:spMkLst>
            <pc:docMk/>
            <pc:sldMk cId="0" sldId="296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34.185" v="5530"/>
          <ac:spMkLst>
            <pc:docMk/>
            <pc:sldMk cId="0" sldId="296"/>
            <ac:spMk id="25" creationId="{C6CF0CEE-D9DE-BC1F-6E7B-639DBC4FD232}"/>
          </ac:spMkLst>
        </pc:spChg>
        <pc:spChg chg="mod">
          <ac:chgData name="CARRIERO ROBERTO" userId="839c6d36-e8ba-4078-b5eb-e04afc776ee8" providerId="ADAL" clId="{2F224BDB-F65A-45D9-AF26-9A477DA26FA4}" dt="2026-01-29T16:49:35.619" v="5532" actId="20577"/>
          <ac:spMkLst>
            <pc:docMk/>
            <pc:sldMk cId="0" sldId="296"/>
            <ac:spMk id="26" creationId="{3EE13DF2-ACE2-4C0E-B6C0-5F99E9D0AB1F}"/>
          </ac:spMkLst>
        </pc:spChg>
        <pc:spChg chg="add mod ord">
          <ac:chgData name="CARRIERO ROBERTO" userId="839c6d36-e8ba-4078-b5eb-e04afc776ee8" providerId="ADAL" clId="{2F224BDB-F65A-45D9-AF26-9A477DA26FA4}" dt="2026-01-29T16:56:24.887" v="5645" actId="14100"/>
          <ac:spMkLst>
            <pc:docMk/>
            <pc:sldMk cId="0" sldId="296"/>
            <ac:spMk id="27" creationId="{1A8A75DF-042D-1DFD-04C1-360FE67B4C72}"/>
          </ac:spMkLst>
        </pc:spChg>
        <pc:spChg chg="add mod ord">
          <ac:chgData name="CARRIERO ROBERTO" userId="839c6d36-e8ba-4078-b5eb-e04afc776ee8" providerId="ADAL" clId="{2F224BDB-F65A-45D9-AF26-9A477DA26FA4}" dt="2026-01-29T16:56:20.130" v="5644" actId="14100"/>
          <ac:spMkLst>
            <pc:docMk/>
            <pc:sldMk cId="0" sldId="296"/>
            <ac:spMk id="28" creationId="{113D4348-716F-1593-2A21-2130B9103790}"/>
          </ac:spMkLst>
        </pc:spChg>
        <pc:spChg chg="mod">
          <ac:chgData name="CARRIERO ROBERTO" userId="839c6d36-e8ba-4078-b5eb-e04afc776ee8" providerId="ADAL" clId="{2F224BDB-F65A-45D9-AF26-9A477DA26FA4}" dt="2026-01-29T16:49:38.960" v="5533" actId="2711"/>
          <ac:spMkLst>
            <pc:docMk/>
            <pc:sldMk cId="0" sldId="296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49:38.960" v="5533" actId="2711"/>
          <ac:spMkLst>
            <pc:docMk/>
            <pc:sldMk cId="0" sldId="296"/>
            <ac:spMk id="34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53:15.632" v="5603" actId="478"/>
          <ac:spMkLst>
            <pc:docMk/>
            <pc:sldMk cId="0" sldId="296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01.857" v="5642" actId="1036"/>
          <ac:spMkLst>
            <pc:docMk/>
            <pc:sldMk cId="0" sldId="296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03.758" v="5643" actId="1036"/>
          <ac:spMkLst>
            <pc:docMk/>
            <pc:sldMk cId="0" sldId="296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3:30.173" v="5609" actId="1076"/>
          <ac:spMkLst>
            <pc:docMk/>
            <pc:sldMk cId="0" sldId="296"/>
            <ac:spMk id="38" creationId="{00000000-0000-0000-0000-000000000000}"/>
          </ac:spMkLst>
        </pc:spChg>
        <pc:grpChg chg="add mod">
          <ac:chgData name="CARRIERO ROBERTO" userId="839c6d36-e8ba-4078-b5eb-e04afc776ee8" providerId="ADAL" clId="{2F224BDB-F65A-45D9-AF26-9A477DA26FA4}" dt="2026-01-29T16:49:34.185" v="5530"/>
          <ac:grpSpMkLst>
            <pc:docMk/>
            <pc:sldMk cId="0" sldId="296"/>
            <ac:grpSpMk id="24" creationId="{229AFB6F-F6F2-CDE2-A07B-7D53CB06D749}"/>
          </ac:grpSpMkLst>
        </pc:grpChg>
        <pc:picChg chg="mod">
          <ac:chgData name="CARRIERO ROBERTO" userId="839c6d36-e8ba-4078-b5eb-e04afc776ee8" providerId="ADAL" clId="{2F224BDB-F65A-45D9-AF26-9A477DA26FA4}" dt="2026-01-29T16:56:24.887" v="5645" actId="14100"/>
          <ac:picMkLst>
            <pc:docMk/>
            <pc:sldMk cId="0" sldId="296"/>
            <ac:picMk id="39" creationId="{DB748CE0-3B72-EC6A-6013-1282664FF1C2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6:59:33.328" v="5727" actId="1035"/>
        <pc:sldMkLst>
          <pc:docMk/>
          <pc:sldMk cId="0" sldId="297"/>
        </pc:sldMkLst>
        <pc:spChg chg="del">
          <ac:chgData name="CARRIERO ROBERTO" userId="839c6d36-e8ba-4078-b5eb-e04afc776ee8" providerId="ADAL" clId="{2F224BDB-F65A-45D9-AF26-9A477DA26FA4}" dt="2026-01-29T16:56:30.265" v="5648" actId="478"/>
          <ac:spMkLst>
            <pc:docMk/>
            <pc:sldMk cId="0" sldId="297"/>
            <ac:spMk id="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56:28.207" v="5646" actId="478"/>
          <ac:spMkLst>
            <pc:docMk/>
            <pc:sldMk cId="0" sldId="297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46.625" v="5659" actId="1038"/>
          <ac:spMkLst>
            <pc:docMk/>
            <pc:sldMk cId="0" sldId="297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53.428" v="5660" actId="1076"/>
          <ac:spMkLst>
            <pc:docMk/>
            <pc:sldMk cId="0" sldId="297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7:01.893" v="5661" actId="1076"/>
          <ac:spMkLst>
            <pc:docMk/>
            <pc:sldMk cId="0" sldId="297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10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12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13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14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15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16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17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18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19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20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6:59:08.001" v="5692" actId="1035"/>
          <ac:spMkLst>
            <pc:docMk/>
            <pc:sldMk cId="0" sldId="297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15.135" v="5693" actId="14100"/>
          <ac:spMkLst>
            <pc:docMk/>
            <pc:sldMk cId="0" sldId="297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7:09.752" v="5663" actId="1036"/>
          <ac:spMkLst>
            <pc:docMk/>
            <pc:sldMk cId="0" sldId="297"/>
            <ac:spMk id="2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7:24.628" v="5667" actId="1076"/>
          <ac:spMkLst>
            <pc:docMk/>
            <pc:sldMk cId="0" sldId="297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28.607" v="5647"/>
          <ac:spMkLst>
            <pc:docMk/>
            <pc:sldMk cId="0" sldId="297"/>
            <ac:spMk id="29" creationId="{8AB236C6-8A08-DB83-3092-BBFE474DF267}"/>
          </ac:spMkLst>
        </pc:spChg>
        <pc:spChg chg="mod">
          <ac:chgData name="CARRIERO ROBERTO" userId="839c6d36-e8ba-4078-b5eb-e04afc776ee8" providerId="ADAL" clId="{2F224BDB-F65A-45D9-AF26-9A477DA26FA4}" dt="2026-01-29T16:58:34.149" v="5680" actId="1076"/>
          <ac:spMkLst>
            <pc:docMk/>
            <pc:sldMk cId="0" sldId="297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8:34.149" v="5680" actId="1076"/>
          <ac:spMkLst>
            <pc:docMk/>
            <pc:sldMk cId="0" sldId="297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28.607" v="5647"/>
          <ac:spMkLst>
            <pc:docMk/>
            <pc:sldMk cId="0" sldId="297"/>
            <ac:spMk id="32" creationId="{F41DD986-886F-1881-1096-83468529F5A1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8:34.149" v="5680" actId="1076"/>
          <ac:spMkLst>
            <pc:docMk/>
            <pc:sldMk cId="0" sldId="297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6:36.555" v="5654" actId="2711"/>
          <ac:spMkLst>
            <pc:docMk/>
            <pc:sldMk cId="0" sldId="297"/>
            <ac:spMk id="36" creationId="{8E9A83C6-E4EA-7AF8-3368-1E83048002DE}"/>
          </ac:spMkLst>
        </pc:spChg>
        <pc:spChg chg="mod">
          <ac:chgData name="CARRIERO ROBERTO" userId="839c6d36-e8ba-4078-b5eb-e04afc776ee8" providerId="ADAL" clId="{2F224BDB-F65A-45D9-AF26-9A477DA26FA4}" dt="2026-01-29T16:56:32.161" v="5653" actId="20577"/>
          <ac:spMkLst>
            <pc:docMk/>
            <pc:sldMk cId="0" sldId="297"/>
            <ac:spMk id="37" creationId="{46880EC4-1C37-196B-ECF9-2AF238B53782}"/>
          </ac:spMkLst>
        </pc:spChg>
        <pc:spChg chg="mod">
          <ac:chgData name="CARRIERO ROBERTO" userId="839c6d36-e8ba-4078-b5eb-e04afc776ee8" providerId="ADAL" clId="{2F224BDB-F65A-45D9-AF26-9A477DA26FA4}" dt="2026-01-29T16:58:34.149" v="5680" actId="1076"/>
          <ac:spMkLst>
            <pc:docMk/>
            <pc:sldMk cId="0" sldId="297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6:59:33.328" v="5727" actId="1035"/>
          <ac:spMkLst>
            <pc:docMk/>
            <pc:sldMk cId="0" sldId="297"/>
            <ac:spMk id="3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6:58:39.888" v="5681" actId="478"/>
          <ac:spMkLst>
            <pc:docMk/>
            <pc:sldMk cId="0" sldId="297"/>
            <ac:spMk id="58" creationId="{00000000-0000-0000-0000-000000000000}"/>
          </ac:spMkLst>
        </pc:spChg>
        <pc:grpChg chg="add mod">
          <ac:chgData name="CARRIERO ROBERTO" userId="839c6d36-e8ba-4078-b5eb-e04afc776ee8" providerId="ADAL" clId="{2F224BDB-F65A-45D9-AF26-9A477DA26FA4}" dt="2026-01-29T16:56:28.607" v="5647"/>
          <ac:grpSpMkLst>
            <pc:docMk/>
            <pc:sldMk cId="0" sldId="297"/>
            <ac:grpSpMk id="28" creationId="{FB6C7100-5815-6494-5598-76AE4A1F679D}"/>
          </ac:grpSpMkLst>
        </pc:grpChg>
        <pc:grpChg chg="add mod">
          <ac:chgData name="CARRIERO ROBERTO" userId="839c6d36-e8ba-4078-b5eb-e04afc776ee8" providerId="ADAL" clId="{2F224BDB-F65A-45D9-AF26-9A477DA26FA4}" dt="2026-01-29T16:56:30.605" v="5649"/>
          <ac:grpSpMkLst>
            <pc:docMk/>
            <pc:sldMk cId="0" sldId="297"/>
            <ac:grpSpMk id="33" creationId="{0528E5FD-17ED-0985-3D64-384D5203D8F4}"/>
          </ac:grpSpMkLst>
        </pc:grpChg>
        <pc:picChg chg="mod">
          <ac:chgData name="CARRIERO ROBERTO" userId="839c6d36-e8ba-4078-b5eb-e04afc776ee8" providerId="ADAL" clId="{2F224BDB-F65A-45D9-AF26-9A477DA26FA4}" dt="2026-01-29T16:58:49.890" v="5684" actId="1076"/>
          <ac:picMkLst>
            <pc:docMk/>
            <pc:sldMk cId="0" sldId="297"/>
            <ac:picMk id="60" creationId="{65A3F079-1B8D-AAAA-F3A2-3952558CD706}"/>
          </ac:picMkLst>
        </pc:picChg>
        <pc:picChg chg="mod">
          <ac:chgData name="CARRIERO ROBERTO" userId="839c6d36-e8ba-4078-b5eb-e04afc776ee8" providerId="ADAL" clId="{2F224BDB-F65A-45D9-AF26-9A477DA26FA4}" dt="2026-01-29T16:58:34.149" v="5680" actId="1076"/>
          <ac:picMkLst>
            <pc:docMk/>
            <pc:sldMk cId="0" sldId="297"/>
            <ac:picMk id="61" creationId="{35A9D6D0-A7D6-4BE7-EBE7-21DDB11F22AD}"/>
          </ac:picMkLst>
        </pc:picChg>
        <pc:picChg chg="mod modCrop">
          <ac:chgData name="CARRIERO ROBERTO" userId="839c6d36-e8ba-4078-b5eb-e04afc776ee8" providerId="ADAL" clId="{2F224BDB-F65A-45D9-AF26-9A477DA26FA4}" dt="2026-01-29T16:59:24.677" v="5710" actId="1036"/>
          <ac:picMkLst>
            <pc:docMk/>
            <pc:sldMk cId="0" sldId="297"/>
            <ac:picMk id="62" creationId="{9B2765F9-F1A0-6336-0B4D-C7A47CA299E4}"/>
          </ac:picMkLst>
        </pc:picChg>
        <pc:picChg chg="mod">
          <ac:chgData name="CARRIERO ROBERTO" userId="839c6d36-e8ba-4078-b5eb-e04afc776ee8" providerId="ADAL" clId="{2F224BDB-F65A-45D9-AF26-9A477DA26FA4}" dt="2026-01-29T16:59:24.677" v="5710" actId="1036"/>
          <ac:picMkLst>
            <pc:docMk/>
            <pc:sldMk cId="0" sldId="297"/>
            <ac:picMk id="64" creationId="{5752D44C-D84E-5588-837F-482061E4612E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7:14:36.641" v="6047" actId="20577"/>
        <pc:sldMkLst>
          <pc:docMk/>
          <pc:sldMk cId="0" sldId="298"/>
        </pc:sldMkLst>
        <pc:spChg chg="del">
          <ac:chgData name="CARRIERO ROBERTO" userId="839c6d36-e8ba-4078-b5eb-e04afc776ee8" providerId="ADAL" clId="{2F224BDB-F65A-45D9-AF26-9A477DA26FA4}" dt="2026-01-29T16:59:57.860" v="5728" actId="478"/>
          <ac:spMkLst>
            <pc:docMk/>
            <pc:sldMk cId="0" sldId="298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0:11.403" v="5736" actId="1038"/>
          <ac:spMkLst>
            <pc:docMk/>
            <pc:sldMk cId="0" sldId="298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0:18.081" v="5737" actId="1076"/>
          <ac:spMkLst>
            <pc:docMk/>
            <pc:sldMk cId="0" sldId="298"/>
            <ac:spMk id="5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7:03:29.295" v="5782" actId="1076"/>
          <ac:spMkLst>
            <pc:docMk/>
            <pc:sldMk cId="0" sldId="298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2:55.086" v="5773" actId="14100"/>
          <ac:spMkLst>
            <pc:docMk/>
            <pc:sldMk cId="0" sldId="298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2:36.921" v="5770" actId="1076"/>
          <ac:spMkLst>
            <pc:docMk/>
            <pc:sldMk cId="0" sldId="298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4:44.214" v="5810" actId="1038"/>
          <ac:spMkLst>
            <pc:docMk/>
            <pc:sldMk cId="0" sldId="298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7.252" v="5784" actId="1076"/>
          <ac:spMkLst>
            <pc:docMk/>
            <pc:sldMk cId="0" sldId="298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7.252" v="5784" actId="1076"/>
          <ac:spMkLst>
            <pc:docMk/>
            <pc:sldMk cId="0" sldId="298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7.252" v="5784" actId="1076"/>
          <ac:spMkLst>
            <pc:docMk/>
            <pc:sldMk cId="0" sldId="298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4.404" v="5783" actId="1076"/>
          <ac:spMkLst>
            <pc:docMk/>
            <pc:sldMk cId="0" sldId="298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4.404" v="5783" actId="1076"/>
          <ac:spMkLst>
            <pc:docMk/>
            <pc:sldMk cId="0" sldId="298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34.404" v="5783" actId="1076"/>
          <ac:spMkLst>
            <pc:docMk/>
            <pc:sldMk cId="0" sldId="298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27.662" v="5780" actId="1076"/>
          <ac:spMkLst>
            <pc:docMk/>
            <pc:sldMk cId="0" sldId="298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27.662" v="5780" actId="1076"/>
          <ac:spMkLst>
            <pc:docMk/>
            <pc:sldMk cId="0" sldId="298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27.662" v="5780" actId="1076"/>
          <ac:spMkLst>
            <pc:docMk/>
            <pc:sldMk cId="0" sldId="298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3:50.404" v="5787" actId="1076"/>
          <ac:spMkLst>
            <pc:docMk/>
            <pc:sldMk cId="0" sldId="298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4:20.190" v="6043" actId="21"/>
          <ac:spMkLst>
            <pc:docMk/>
            <pc:sldMk cId="0" sldId="298"/>
            <ac:spMk id="20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7:00:56.974" v="5751" actId="478"/>
          <ac:spMkLst>
            <pc:docMk/>
            <pc:sldMk cId="0" sldId="298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0:02.767" v="5730" actId="2711"/>
          <ac:spMkLst>
            <pc:docMk/>
            <pc:sldMk cId="0" sldId="298"/>
            <ac:spMk id="23" creationId="{E6779B2D-05B8-C587-154B-22D26CFE25EC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2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2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4:36.641" v="6047" actId="20577"/>
          <ac:spMkLst>
            <pc:docMk/>
            <pc:sldMk cId="0" sldId="298"/>
            <ac:spMk id="41" creationId="{0AEED5BA-27E8-B69C-CE9A-FFFB1C20154B}"/>
          </ac:spMkLst>
        </pc:spChg>
        <pc:spChg chg="del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45" creationId="{00000000-0000-0000-0000-000000000000}"/>
          </ac:spMkLst>
        </pc:spChg>
        <pc:spChg chg="add mod ord">
          <ac:chgData name="CARRIERO ROBERTO" userId="839c6d36-e8ba-4078-b5eb-e04afc776ee8" providerId="ADAL" clId="{2F224BDB-F65A-45D9-AF26-9A477DA26FA4}" dt="2026-01-29T17:00:48.889" v="5747" actId="167"/>
          <ac:spMkLst>
            <pc:docMk/>
            <pc:sldMk cId="0" sldId="298"/>
            <ac:spMk id="51" creationId="{76629F2C-DB4D-ABBA-C935-5B31D2DC7472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56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58" creationId="{00000000-0000-0000-0000-000000000000}"/>
          </ac:spMkLst>
        </pc:spChg>
        <pc:spChg chg="add mod ord">
          <ac:chgData name="CARRIERO ROBERTO" userId="839c6d36-e8ba-4078-b5eb-e04afc776ee8" providerId="ADAL" clId="{2F224BDB-F65A-45D9-AF26-9A477DA26FA4}" dt="2026-01-29T17:04:39.931" v="5809" actId="14100"/>
          <ac:spMkLst>
            <pc:docMk/>
            <pc:sldMk cId="0" sldId="298"/>
            <ac:spMk id="61" creationId="{4730F985-8769-B328-42DC-0947AC9D80F4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62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6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70" creationId="{00000000-0000-0000-0000-000000000000}"/>
          </ac:spMkLst>
        </pc:spChg>
        <pc:spChg chg="add mod">
          <ac:chgData name="CARRIERO ROBERTO" userId="839c6d36-e8ba-4078-b5eb-e04afc776ee8" providerId="ADAL" clId="{2F224BDB-F65A-45D9-AF26-9A477DA26FA4}" dt="2026-01-29T17:14:16.881" v="6042"/>
          <ac:spMkLst>
            <pc:docMk/>
            <pc:sldMk cId="0" sldId="298"/>
            <ac:spMk id="71" creationId="{C9A24446-F9E0-5CA1-AEAD-87465C2A8093}"/>
          </ac:spMkLst>
        </pc:spChg>
        <pc:spChg chg="del">
          <ac:chgData name="CARRIERO ROBERTO" userId="839c6d36-e8ba-4078-b5eb-e04afc776ee8" providerId="ADAL" clId="{2F224BDB-F65A-45D9-AF26-9A477DA26FA4}" dt="2026-01-29T17:00:53.376" v="5749" actId="478"/>
          <ac:spMkLst>
            <pc:docMk/>
            <pc:sldMk cId="0" sldId="298"/>
            <ac:spMk id="72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04:02.363" v="5788" actId="478"/>
          <ac:spMkLst>
            <pc:docMk/>
            <pc:sldMk cId="0" sldId="298"/>
            <ac:spMk id="7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4:34.005" v="5808" actId="1076"/>
          <ac:spMkLst>
            <pc:docMk/>
            <pc:sldMk cId="0" sldId="298"/>
            <ac:spMk id="7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4:23.493" v="5802" actId="1076"/>
          <ac:spMkLst>
            <pc:docMk/>
            <pc:sldMk cId="0" sldId="298"/>
            <ac:spMk id="7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04:25.556" v="5803" actId="1076"/>
          <ac:spMkLst>
            <pc:docMk/>
            <pc:sldMk cId="0" sldId="298"/>
            <ac:spMk id="77" creationId="{00000000-0000-0000-0000-000000000000}"/>
          </ac:spMkLst>
        </pc:spChg>
        <pc:spChg chg="add mod">
          <ac:chgData name="CARRIERO ROBERTO" userId="839c6d36-e8ba-4078-b5eb-e04afc776ee8" providerId="ADAL" clId="{2F224BDB-F65A-45D9-AF26-9A477DA26FA4}" dt="2026-01-29T17:14:22.557" v="6044"/>
          <ac:spMkLst>
            <pc:docMk/>
            <pc:sldMk cId="0" sldId="298"/>
            <ac:spMk id="79" creationId="{A98000B5-9FD1-77B3-6F45-3397F0FA1C7F}"/>
          </ac:spMkLst>
        </pc:spChg>
        <pc:grpChg chg="add mod">
          <ac:chgData name="CARRIERO ROBERTO" userId="839c6d36-e8ba-4078-b5eb-e04afc776ee8" providerId="ADAL" clId="{2F224BDB-F65A-45D9-AF26-9A477DA26FA4}" dt="2026-01-29T16:59:58.201" v="5729"/>
          <ac:grpSpMkLst>
            <pc:docMk/>
            <pc:sldMk cId="0" sldId="298"/>
            <ac:grpSpMk id="21" creationId="{E335F334-921D-681D-459F-3243E03CA31F}"/>
          </ac:grpSpMkLst>
        </pc:grpChg>
        <pc:picChg chg="mod">
          <ac:chgData name="CARRIERO ROBERTO" userId="839c6d36-e8ba-4078-b5eb-e04afc776ee8" providerId="ADAL" clId="{2F224BDB-F65A-45D9-AF26-9A477DA26FA4}" dt="2026-01-29T17:01:16.968" v="5756" actId="1036"/>
          <ac:picMkLst>
            <pc:docMk/>
            <pc:sldMk cId="0" sldId="298"/>
            <ac:picMk id="78" creationId="{24106008-E938-EEFB-2CBB-87106FFA60B8}"/>
          </ac:picMkLst>
        </pc:picChg>
      </pc:sldChg>
      <pc:sldChg chg="addSp delSp modSp del mod modTransition">
        <pc:chgData name="CARRIERO ROBERTO" userId="839c6d36-e8ba-4078-b5eb-e04afc776ee8" providerId="ADAL" clId="{2F224BDB-F65A-45D9-AF26-9A477DA26FA4}" dt="2026-01-29T17:14:30.442" v="6045" actId="2696"/>
        <pc:sldMkLst>
          <pc:docMk/>
          <pc:sldMk cId="0" sldId="299"/>
        </pc:sldMkLst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4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7:10:21.917" v="5958"/>
          <ac:spMkLst>
            <pc:docMk/>
            <pc:sldMk cId="0" sldId="299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9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7:08:12.570" v="5867" actId="478"/>
          <ac:spMkLst>
            <pc:docMk/>
            <pc:sldMk cId="0" sldId="299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0:13.373" v="5955" actId="21"/>
          <ac:spMkLst>
            <pc:docMk/>
            <pc:sldMk cId="0" sldId="299"/>
            <ac:spMk id="12" creationId="{00000000-0000-0000-0000-000000000000}"/>
          </ac:spMkLst>
        </pc:spChg>
        <pc:spChg chg="add del">
          <ac:chgData name="CARRIERO ROBERTO" userId="839c6d36-e8ba-4078-b5eb-e04afc776ee8" providerId="ADAL" clId="{2F224BDB-F65A-45D9-AF26-9A477DA26FA4}" dt="2026-01-29T17:08:12.026" v="5866" actId="478"/>
          <ac:spMkLst>
            <pc:docMk/>
            <pc:sldMk cId="0" sldId="299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15" creationId="{00000000-0000-0000-0000-000000000000}"/>
          </ac:spMkLst>
        </pc:spChg>
        <pc:spChg chg="ord">
          <ac:chgData name="CARRIERO ROBERTO" userId="839c6d36-e8ba-4078-b5eb-e04afc776ee8" providerId="ADAL" clId="{2F224BDB-F65A-45D9-AF26-9A477DA26FA4}" dt="2026-01-29T17:06:52.996" v="5836" actId="167"/>
          <ac:spMkLst>
            <pc:docMk/>
            <pc:sldMk cId="0" sldId="299"/>
            <ac:spMk id="16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7:08:09.869" v="5865" actId="478"/>
          <ac:spMkLst>
            <pc:docMk/>
            <pc:sldMk cId="0" sldId="299"/>
            <ac:spMk id="17" creationId="{00000000-0000-0000-0000-000000000000}"/>
          </ac:spMkLst>
        </pc:spChg>
        <pc:spChg chg="add del mod">
          <ac:chgData name="CARRIERO ROBERTO" userId="839c6d36-e8ba-4078-b5eb-e04afc776ee8" providerId="ADAL" clId="{2F224BDB-F65A-45D9-AF26-9A477DA26FA4}" dt="2026-01-29T17:12:10.064" v="5986" actId="21"/>
          <ac:spMkLst>
            <pc:docMk/>
            <pc:sldMk cId="0" sldId="299"/>
            <ac:spMk id="30" creationId="{F34F1FDF-C086-8705-5891-07867F359760}"/>
          </ac:spMkLst>
        </pc:spChg>
        <pc:spChg chg="add del mod">
          <ac:chgData name="CARRIERO ROBERTO" userId="839c6d36-e8ba-4078-b5eb-e04afc776ee8" providerId="ADAL" clId="{2F224BDB-F65A-45D9-AF26-9A477DA26FA4}" dt="2026-01-29T17:12:10.064" v="5986" actId="21"/>
          <ac:spMkLst>
            <pc:docMk/>
            <pc:sldMk cId="0" sldId="299"/>
            <ac:spMk id="31" creationId="{7253DBCA-14F0-1024-2BE7-884EFDBC3BB9}"/>
          </ac:spMkLst>
        </pc:spChg>
        <pc:spChg chg="add del mod">
          <ac:chgData name="CARRIERO ROBERTO" userId="839c6d36-e8ba-4078-b5eb-e04afc776ee8" providerId="ADAL" clId="{2F224BDB-F65A-45D9-AF26-9A477DA26FA4}" dt="2026-01-29T17:12:10.064" v="5986" actId="21"/>
          <ac:spMkLst>
            <pc:docMk/>
            <pc:sldMk cId="0" sldId="299"/>
            <ac:spMk id="37" creationId="{08FD2856-9581-FFF0-AF12-D7B30056142D}"/>
          </ac:spMkLst>
        </pc:spChg>
        <pc:spChg chg="mod">
          <ac:chgData name="CARRIERO ROBERTO" userId="839c6d36-e8ba-4078-b5eb-e04afc776ee8" providerId="ADAL" clId="{2F224BDB-F65A-45D9-AF26-9A477DA26FA4}" dt="2026-01-29T12:14:05.218" v="9" actId="790"/>
          <ac:spMkLst>
            <pc:docMk/>
            <pc:sldMk cId="0" sldId="299"/>
            <ac:spMk id="75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7:13:40.623" v="6028" actId="21"/>
          <ac:spMkLst>
            <pc:docMk/>
            <pc:sldMk cId="0" sldId="299"/>
            <ac:spMk id="7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3:18.516" v="6018" actId="21"/>
          <ac:spMkLst>
            <pc:docMk/>
            <pc:sldMk cId="0" sldId="299"/>
            <ac:spMk id="78" creationId="{00000000-0000-0000-0000-000000000000}"/>
          </ac:spMkLst>
        </pc:spChg>
        <pc:picChg chg="del">
          <ac:chgData name="CARRIERO ROBERTO" userId="839c6d36-e8ba-4078-b5eb-e04afc776ee8" providerId="ADAL" clId="{2F224BDB-F65A-45D9-AF26-9A477DA26FA4}" dt="2026-01-29T17:12:49.566" v="6005" actId="21"/>
          <ac:picMkLst>
            <pc:docMk/>
            <pc:sldMk cId="0" sldId="299"/>
            <ac:picMk id="79" creationId="{5FD2F43D-5309-D5EE-1A8B-D452647844D6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6-01-29T17:17:52.581" v="6104" actId="1035"/>
        <pc:sldMkLst>
          <pc:docMk/>
          <pc:sldMk cId="0" sldId="300"/>
        </pc:sldMkLst>
        <pc:spChg chg="del mod">
          <ac:chgData name="CARRIERO ROBERTO" userId="839c6d36-e8ba-4078-b5eb-e04afc776ee8" providerId="ADAL" clId="{2F224BDB-F65A-45D9-AF26-9A477DA26FA4}" dt="2026-01-29T17:14:51.826" v="6050" actId="478"/>
          <ac:spMkLst>
            <pc:docMk/>
            <pc:sldMk cId="0" sldId="300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4:58.898" v="6054" actId="2711"/>
          <ac:spMkLst>
            <pc:docMk/>
            <pc:sldMk cId="0" sldId="300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5:16.343" v="6065" actId="1036"/>
          <ac:spMkLst>
            <pc:docMk/>
            <pc:sldMk cId="0" sldId="300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5:10.867" v="6064" actId="1076"/>
          <ac:spMkLst>
            <pc:docMk/>
            <pc:sldMk cId="0" sldId="300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3.489" v="6097" actId="1076"/>
          <ac:spMkLst>
            <pc:docMk/>
            <pc:sldMk cId="0" sldId="300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27.693" v="6098" actId="1076"/>
          <ac:spMkLst>
            <pc:docMk/>
            <pc:sldMk cId="0" sldId="300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50.479" v="6103" actId="1036"/>
          <ac:spMkLst>
            <pc:docMk/>
            <pc:sldMk cId="0" sldId="300"/>
            <ac:spMk id="1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52.581" v="6104" actId="1035"/>
          <ac:spMkLst>
            <pc:docMk/>
            <pc:sldMk cId="0" sldId="300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33.329" v="6099" actId="1076"/>
          <ac:spMkLst>
            <pc:docMk/>
            <pc:sldMk cId="0" sldId="300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33.329" v="6099" actId="1076"/>
          <ac:spMkLst>
            <pc:docMk/>
            <pc:sldMk cId="0" sldId="300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7:33.329" v="6099" actId="1076"/>
          <ac:spMkLst>
            <pc:docMk/>
            <pc:sldMk cId="0" sldId="300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4:58.898" v="6054" actId="2711"/>
          <ac:spMkLst>
            <pc:docMk/>
            <pc:sldMk cId="0" sldId="300"/>
            <ac:spMk id="19" creationId="{4D92FCB2-04C4-9E3D-7DC4-864CED595C48}"/>
          </ac:spMkLst>
        </pc:spChg>
        <pc:spChg chg="mod">
          <ac:chgData name="CARRIERO ROBERTO" userId="839c6d36-e8ba-4078-b5eb-e04afc776ee8" providerId="ADAL" clId="{2F224BDB-F65A-45D9-AF26-9A477DA26FA4}" dt="2026-01-29T17:14:58.898" v="6054" actId="2711"/>
          <ac:spMkLst>
            <pc:docMk/>
            <pc:sldMk cId="0" sldId="300"/>
            <ac:spMk id="20" creationId="{6DA75FED-C3DB-7997-13C1-FEED810AEEAE}"/>
          </ac:spMkLst>
        </pc:spChg>
        <pc:grpChg chg="add mod">
          <ac:chgData name="CARRIERO ROBERTO" userId="839c6d36-e8ba-4078-b5eb-e04afc776ee8" providerId="ADAL" clId="{2F224BDB-F65A-45D9-AF26-9A477DA26FA4}" dt="2026-01-29T17:14:52.145" v="6051"/>
          <ac:grpSpMkLst>
            <pc:docMk/>
            <pc:sldMk cId="0" sldId="300"/>
            <ac:grpSpMk id="7" creationId="{8452C0EF-5755-6D42-ED6E-ACC0B51C9C19}"/>
          </ac:grpSpMkLst>
        </pc:grpChg>
        <pc:graphicFrameChg chg="mod modGraphic">
          <ac:chgData name="CARRIERO ROBERTO" userId="839c6d36-e8ba-4078-b5eb-e04afc776ee8" providerId="ADAL" clId="{2F224BDB-F65A-45D9-AF26-9A477DA26FA4}" dt="2026-01-29T17:17:23.489" v="6097" actId="1076"/>
          <ac:graphicFrameMkLst>
            <pc:docMk/>
            <pc:sldMk cId="0" sldId="300"/>
            <ac:graphicFrameMk id="46" creationId="{00000000-0000-0000-0000-000000000000}"/>
          </ac:graphicFrameMkLst>
        </pc:graphicFrameChg>
      </pc:sldChg>
      <pc:sldChg chg="addSp delSp modSp mod modTransition">
        <pc:chgData name="CARRIERO ROBERTO" userId="839c6d36-e8ba-4078-b5eb-e04afc776ee8" providerId="ADAL" clId="{2F224BDB-F65A-45D9-AF26-9A477DA26FA4}" dt="2026-01-29T17:20:56.362" v="6180" actId="20577"/>
        <pc:sldMkLst>
          <pc:docMk/>
          <pc:sldMk cId="0" sldId="301"/>
        </pc:sldMkLst>
        <pc:spChg chg="del">
          <ac:chgData name="CARRIERO ROBERTO" userId="839c6d36-e8ba-4078-b5eb-e04afc776ee8" providerId="ADAL" clId="{2F224BDB-F65A-45D9-AF26-9A477DA26FA4}" dt="2026-01-29T17:18:05.773" v="6105" actId="478"/>
          <ac:spMkLst>
            <pc:docMk/>
            <pc:sldMk cId="0" sldId="301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8:15.184" v="6109" actId="1076"/>
          <ac:spMkLst>
            <pc:docMk/>
            <pc:sldMk cId="0" sldId="301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8:21.060" v="6110" actId="1076"/>
          <ac:spMkLst>
            <pc:docMk/>
            <pc:sldMk cId="0" sldId="301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07.956" v="6137" actId="14100"/>
          <ac:spMkLst>
            <pc:docMk/>
            <pc:sldMk cId="0" sldId="301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38.277" v="6157" actId="1037"/>
          <ac:spMkLst>
            <pc:docMk/>
            <pc:sldMk cId="0" sldId="301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29.865" v="6151" actId="1035"/>
          <ac:spMkLst>
            <pc:docMk/>
            <pc:sldMk cId="0" sldId="301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1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38.277" v="6157" actId="1037"/>
          <ac:spMkLst>
            <pc:docMk/>
            <pc:sldMk cId="0" sldId="301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23.314" v="6148" actId="1076"/>
          <ac:spMkLst>
            <pc:docMk/>
            <pc:sldMk cId="0" sldId="301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9.913" v="6178" actId="1076"/>
          <ac:spMkLst>
            <pc:docMk/>
            <pc:sldMk cId="0" sldId="301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9:25.930" v="6150" actId="1036"/>
          <ac:spMkLst>
            <pc:docMk/>
            <pc:sldMk cId="0" sldId="301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0:42.195" v="6177" actId="1076"/>
          <ac:spMkLst>
            <pc:docMk/>
            <pc:sldMk cId="0" sldId="301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18:06.060" v="6106"/>
          <ac:spMkLst>
            <pc:docMk/>
            <pc:sldMk cId="0" sldId="301"/>
            <ac:spMk id="38" creationId="{884FEC10-D8A2-4451-4760-28F22410D871}"/>
          </ac:spMkLst>
        </pc:spChg>
        <pc:spChg chg="mod">
          <ac:chgData name="CARRIERO ROBERTO" userId="839c6d36-e8ba-4078-b5eb-e04afc776ee8" providerId="ADAL" clId="{2F224BDB-F65A-45D9-AF26-9A477DA26FA4}" dt="2026-01-29T17:20:56.362" v="6180" actId="20577"/>
          <ac:spMkLst>
            <pc:docMk/>
            <pc:sldMk cId="0" sldId="301"/>
            <ac:spMk id="39" creationId="{101F7F51-55D7-BD02-ED54-2AC6F87E2E4A}"/>
          </ac:spMkLst>
        </pc:spChg>
        <pc:grpChg chg="add mod">
          <ac:chgData name="CARRIERO ROBERTO" userId="839c6d36-e8ba-4078-b5eb-e04afc776ee8" providerId="ADAL" clId="{2F224BDB-F65A-45D9-AF26-9A477DA26FA4}" dt="2026-01-29T17:18:06.060" v="6106"/>
          <ac:grpSpMkLst>
            <pc:docMk/>
            <pc:sldMk cId="0" sldId="301"/>
            <ac:grpSpMk id="37" creationId="{9FA6FAAE-6E9F-5020-B06A-69209FB95C5D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7:23:45.684" v="6237" actId="1076"/>
        <pc:sldMkLst>
          <pc:docMk/>
          <pc:sldMk cId="0" sldId="302"/>
        </pc:sldMkLst>
        <pc:spChg chg="del">
          <ac:chgData name="CARRIERO ROBERTO" userId="839c6d36-e8ba-4078-b5eb-e04afc776ee8" providerId="ADAL" clId="{2F224BDB-F65A-45D9-AF26-9A477DA26FA4}" dt="2026-01-29T17:21:00.799" v="6181" actId="478"/>
          <ac:spMkLst>
            <pc:docMk/>
            <pc:sldMk cId="0" sldId="302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1:29.229" v="6195" actId="1038"/>
          <ac:spMkLst>
            <pc:docMk/>
            <pc:sldMk cId="0" sldId="302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1:29.229" v="6195" actId="1038"/>
          <ac:spMkLst>
            <pc:docMk/>
            <pc:sldMk cId="0" sldId="302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1:44.885" v="6205" actId="1035"/>
          <ac:spMkLst>
            <pc:docMk/>
            <pc:sldMk cId="0" sldId="302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1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2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2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3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3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08.052" v="6228" actId="207"/>
          <ac:spMkLst>
            <pc:docMk/>
            <pc:sldMk cId="0" sldId="302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39.012" v="6236" actId="1076"/>
          <ac:spMkLst>
            <pc:docMk/>
            <pc:sldMk cId="0" sldId="302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45.684" v="6237" actId="1076"/>
          <ac:spMkLst>
            <pc:docMk/>
            <pc:sldMk cId="0" sldId="302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45.684" v="6237" actId="1076"/>
          <ac:spMkLst>
            <pc:docMk/>
            <pc:sldMk cId="0" sldId="302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45.684" v="6237" actId="1076"/>
          <ac:spMkLst>
            <pc:docMk/>
            <pc:sldMk cId="0" sldId="302"/>
            <ac:spMk id="4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45.684" v="6237" actId="1076"/>
          <ac:spMkLst>
            <pc:docMk/>
            <pc:sldMk cId="0" sldId="302"/>
            <ac:spMk id="4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1:01.149" v="6182"/>
          <ac:spMkLst>
            <pc:docMk/>
            <pc:sldMk cId="0" sldId="302"/>
            <ac:spMk id="43" creationId="{37F633B1-0E75-927B-4ED5-1C933D7AEFB1}"/>
          </ac:spMkLst>
        </pc:spChg>
        <pc:spChg chg="mod">
          <ac:chgData name="CARRIERO ROBERTO" userId="839c6d36-e8ba-4078-b5eb-e04afc776ee8" providerId="ADAL" clId="{2F224BDB-F65A-45D9-AF26-9A477DA26FA4}" dt="2026-01-29T17:21:06.863" v="6185" actId="2711"/>
          <ac:spMkLst>
            <pc:docMk/>
            <pc:sldMk cId="0" sldId="302"/>
            <ac:spMk id="44" creationId="{CEF2DE1B-FCD8-25C9-058E-599D78667E47}"/>
          </ac:spMkLst>
        </pc:spChg>
        <pc:grpChg chg="add mod">
          <ac:chgData name="CARRIERO ROBERTO" userId="839c6d36-e8ba-4078-b5eb-e04afc776ee8" providerId="ADAL" clId="{2F224BDB-F65A-45D9-AF26-9A477DA26FA4}" dt="2026-01-29T17:21:01.149" v="6182"/>
          <ac:grpSpMkLst>
            <pc:docMk/>
            <pc:sldMk cId="0" sldId="302"/>
            <ac:grpSpMk id="42" creationId="{23627D55-D564-2B88-D477-809F58D6E117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7:29:56.243" v="6454" actId="20577"/>
        <pc:sldMkLst>
          <pc:docMk/>
          <pc:sldMk cId="0" sldId="303"/>
        </pc:sldMkLst>
        <pc:spChg chg="del mod">
          <ac:chgData name="CARRIERO ROBERTO" userId="839c6d36-e8ba-4078-b5eb-e04afc776ee8" providerId="ADAL" clId="{2F224BDB-F65A-45D9-AF26-9A477DA26FA4}" dt="2026-01-29T17:23:55.632" v="6238" actId="478"/>
          <ac:spMkLst>
            <pc:docMk/>
            <pc:sldMk cId="0" sldId="303"/>
            <ac:spMk id="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54.011" v="6453" actId="20577"/>
          <ac:spMkLst>
            <pc:docMk/>
            <pc:sldMk cId="0" sldId="303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56.243" v="6454" actId="20577"/>
          <ac:spMkLst>
            <pc:docMk/>
            <pc:sldMk cId="0" sldId="303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6:08.799" v="6293" actId="1036"/>
          <ac:spMkLst>
            <pc:docMk/>
            <pc:sldMk cId="0" sldId="303"/>
            <ac:spMk id="1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6:04.866" v="6292" actId="1035"/>
          <ac:spMkLst>
            <pc:docMk/>
            <pc:sldMk cId="0" sldId="303"/>
            <ac:spMk id="1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1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1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5:53.793" v="6283" actId="1035"/>
          <ac:spMkLst>
            <pc:docMk/>
            <pc:sldMk cId="0" sldId="303"/>
            <ac:spMk id="2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7:35.599" v="6392" actId="14100"/>
          <ac:spMkLst>
            <pc:docMk/>
            <pc:sldMk cId="0" sldId="303"/>
            <ac:spMk id="2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2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2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5:54.960" v="6285" actId="1035"/>
          <ac:spMkLst>
            <pc:docMk/>
            <pc:sldMk cId="0" sldId="303"/>
            <ac:spMk id="2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6:31.379" v="6306" actId="6549"/>
          <ac:spMkLst>
            <pc:docMk/>
            <pc:sldMk cId="0" sldId="303"/>
            <ac:spMk id="2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30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3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05.893" v="6442" actId="1076"/>
          <ac:spMkLst>
            <pc:docMk/>
            <pc:sldMk cId="0" sldId="303"/>
            <ac:spMk id="3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7:49.534" v="6414" actId="20577"/>
          <ac:spMkLst>
            <pc:docMk/>
            <pc:sldMk cId="0" sldId="303"/>
            <ac:spMk id="3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15.696" v="6451" actId="1035"/>
          <ac:spMkLst>
            <pc:docMk/>
            <pc:sldMk cId="0" sldId="303"/>
            <ac:spMk id="36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15.696" v="6451" actId="1035"/>
          <ac:spMkLst>
            <pc:docMk/>
            <pc:sldMk cId="0" sldId="303"/>
            <ac:spMk id="37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15.696" v="6451" actId="1035"/>
          <ac:spMkLst>
            <pc:docMk/>
            <pc:sldMk cId="0" sldId="303"/>
            <ac:spMk id="38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9:10.158" v="6447" actId="1036"/>
          <ac:spMkLst>
            <pc:docMk/>
            <pc:sldMk cId="0" sldId="303"/>
            <ac:spMk id="39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23:56.015" v="6239"/>
          <ac:spMkLst>
            <pc:docMk/>
            <pc:sldMk cId="0" sldId="303"/>
            <ac:spMk id="41" creationId="{81142CE0-438E-EBC0-AC99-739548FCC13A}"/>
          </ac:spMkLst>
        </pc:spChg>
        <pc:spChg chg="mod">
          <ac:chgData name="CARRIERO ROBERTO" userId="839c6d36-e8ba-4078-b5eb-e04afc776ee8" providerId="ADAL" clId="{2F224BDB-F65A-45D9-AF26-9A477DA26FA4}" dt="2026-01-29T17:23:57.613" v="6241" actId="20577"/>
          <ac:spMkLst>
            <pc:docMk/>
            <pc:sldMk cId="0" sldId="303"/>
            <ac:spMk id="42" creationId="{CA1EF161-4FDB-1EF3-9002-83B26C8FD7B0}"/>
          </ac:spMkLst>
        </pc:spChg>
        <pc:grpChg chg="add mod">
          <ac:chgData name="CARRIERO ROBERTO" userId="839c6d36-e8ba-4078-b5eb-e04afc776ee8" providerId="ADAL" clId="{2F224BDB-F65A-45D9-AF26-9A477DA26FA4}" dt="2026-01-29T17:23:56.015" v="6239"/>
          <ac:grpSpMkLst>
            <pc:docMk/>
            <pc:sldMk cId="0" sldId="303"/>
            <ac:grpSpMk id="40" creationId="{3A1970FC-2F2E-4C33-3739-3E28AD159B60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6-01-29T17:31:44.557" v="6515" actId="6549"/>
        <pc:sldMkLst>
          <pc:docMk/>
          <pc:sldMk cId="0" sldId="304"/>
        </pc:sldMkLst>
        <pc:spChg chg="mod">
          <ac:chgData name="CARRIERO ROBERTO" userId="839c6d36-e8ba-4078-b5eb-e04afc776ee8" providerId="ADAL" clId="{2F224BDB-F65A-45D9-AF26-9A477DA26FA4}" dt="2026-01-29T12:33:30.219" v="271" actId="1076"/>
          <ac:spMkLst>
            <pc:docMk/>
            <pc:sldMk cId="0" sldId="304"/>
            <ac:spMk id="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30:29.764" v="6462" actId="1076"/>
          <ac:spMkLst>
            <pc:docMk/>
            <pc:sldMk cId="0" sldId="304"/>
            <ac:spMk id="4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31:44.557" v="6515" actId="6549"/>
          <ac:spMkLst>
            <pc:docMk/>
            <pc:sldMk cId="0" sldId="304"/>
            <ac:spMk id="5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31:34.858" v="6512" actId="113"/>
          <ac:spMkLst>
            <pc:docMk/>
            <pc:sldMk cId="0" sldId="304"/>
            <ac:spMk id="6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26:46.217" v="198" actId="478"/>
          <ac:spMkLst>
            <pc:docMk/>
            <pc:sldMk cId="0" sldId="304"/>
            <ac:spMk id="7" creationId="{00000000-0000-0000-0000-000000000000}"/>
          </ac:spMkLst>
        </pc:spChg>
        <pc:spChg chg="mod ord">
          <ac:chgData name="CARRIERO ROBERTO" userId="839c6d36-e8ba-4078-b5eb-e04afc776ee8" providerId="ADAL" clId="{2F224BDB-F65A-45D9-AF26-9A477DA26FA4}" dt="2026-01-29T17:30:54.573" v="6495" actId="1038"/>
          <ac:spMkLst>
            <pc:docMk/>
            <pc:sldMk cId="0" sldId="304"/>
            <ac:spMk id="8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26:52.701" v="199" actId="478"/>
          <ac:spMkLst>
            <pc:docMk/>
            <pc:sldMk cId="0" sldId="304"/>
            <ac:spMk id="9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26:54.390" v="200" actId="478"/>
          <ac:spMkLst>
            <pc:docMk/>
            <pc:sldMk cId="0" sldId="304"/>
            <ac:spMk id="10" creationId="{00000000-0000-0000-0000-000000000000}"/>
          </ac:spMkLst>
        </pc:spChg>
        <pc:spChg chg="del mod">
          <ac:chgData name="CARRIERO ROBERTO" userId="839c6d36-e8ba-4078-b5eb-e04afc776ee8" providerId="ADAL" clId="{2F224BDB-F65A-45D9-AF26-9A477DA26FA4}" dt="2026-01-29T12:32:30.599" v="257" actId="478"/>
          <ac:spMkLst>
            <pc:docMk/>
            <pc:sldMk cId="0" sldId="304"/>
            <ac:spMk id="11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31:04.226" v="6502" actId="1038"/>
          <ac:spMkLst>
            <pc:docMk/>
            <pc:sldMk cId="0" sldId="304"/>
            <ac:spMk id="12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7:31:28.780" v="6510" actId="20577"/>
          <ac:spMkLst>
            <pc:docMk/>
            <pc:sldMk cId="0" sldId="304"/>
            <ac:spMk id="13" creationId="{00000000-0000-0000-0000-000000000000}"/>
          </ac:spMkLst>
        </pc:spChg>
        <pc:spChg chg="mod">
          <ac:chgData name="CARRIERO ROBERTO" userId="839c6d36-e8ba-4078-b5eb-e04afc776ee8" providerId="ADAL" clId="{2F224BDB-F65A-45D9-AF26-9A477DA26FA4}" dt="2026-01-29T12:33:13.358" v="264" actId="164"/>
          <ac:spMkLst>
            <pc:docMk/>
            <pc:sldMk cId="0" sldId="304"/>
            <ac:spMk id="14" creationId="{00000000-0000-0000-0000-000000000000}"/>
          </ac:spMkLst>
        </pc:spChg>
        <pc:grpChg chg="add mod">
          <ac:chgData name="CARRIERO ROBERTO" userId="839c6d36-e8ba-4078-b5eb-e04afc776ee8" providerId="ADAL" clId="{2F224BDB-F65A-45D9-AF26-9A477DA26FA4}" dt="2026-01-29T17:30:23.242" v="6459" actId="1076"/>
          <ac:grpSpMkLst>
            <pc:docMk/>
            <pc:sldMk cId="0" sldId="304"/>
            <ac:grpSpMk id="15" creationId="{00C8C15D-0C35-DA00-92A5-CC7706023FF3}"/>
          </ac:grpSpMkLst>
        </pc:grpChg>
      </pc:sldChg>
      <pc:sldChg chg="addSp delSp modSp add mod">
        <pc:chgData name="CARRIERO ROBERTO" userId="839c6d36-e8ba-4078-b5eb-e04afc776ee8" providerId="ADAL" clId="{2F224BDB-F65A-45D9-AF26-9A477DA26FA4}" dt="2026-01-29T17:14:39.379" v="6049" actId="20577"/>
        <pc:sldMkLst>
          <pc:docMk/>
          <pc:sldMk cId="3450646446" sldId="305"/>
        </pc:sldMkLst>
        <pc:spChg chg="add mod">
          <ac:chgData name="CARRIERO ROBERTO" userId="839c6d36-e8ba-4078-b5eb-e04afc776ee8" providerId="ADAL" clId="{2F224BDB-F65A-45D9-AF26-9A477DA26FA4}" dt="2026-01-29T17:06:12.344" v="5828" actId="1076"/>
          <ac:spMkLst>
            <pc:docMk/>
            <pc:sldMk cId="3450646446" sldId="305"/>
            <ac:spMk id="2" creationId="{AD69FECD-2E4E-9403-190F-70659D7ACF62}"/>
          </ac:spMkLst>
        </pc:spChg>
        <pc:spChg chg="mod">
          <ac:chgData name="CARRIERO ROBERTO" userId="839c6d36-e8ba-4078-b5eb-e04afc776ee8" providerId="ADAL" clId="{2F224BDB-F65A-45D9-AF26-9A477DA26FA4}" dt="2026-01-29T17:05:40.188" v="5822" actId="14100"/>
          <ac:spMkLst>
            <pc:docMk/>
            <pc:sldMk cId="3450646446" sldId="305"/>
            <ac:spMk id="4" creationId="{6688076C-4DE5-1DD5-B46C-B1825DAD3B56}"/>
          </ac:spMkLst>
        </pc:spChg>
        <pc:spChg chg="mod">
          <ac:chgData name="CARRIERO ROBERTO" userId="839c6d36-e8ba-4078-b5eb-e04afc776ee8" providerId="ADAL" clId="{2F224BDB-F65A-45D9-AF26-9A477DA26FA4}" dt="2026-01-29T17:05:48.832" v="5823"/>
          <ac:spMkLst>
            <pc:docMk/>
            <pc:sldMk cId="3450646446" sldId="305"/>
            <ac:spMk id="5" creationId="{7E451B1B-1843-1247-A046-0B1F892356C2}"/>
          </ac:spMkLst>
        </pc:spChg>
        <pc:spChg chg="add del mod ord">
          <ac:chgData name="CARRIERO ROBERTO" userId="839c6d36-e8ba-4078-b5eb-e04afc776ee8" providerId="ADAL" clId="{2F224BDB-F65A-45D9-AF26-9A477DA26FA4}" dt="2026-01-29T17:09:54.879" v="5939" actId="171"/>
          <ac:spMkLst>
            <pc:docMk/>
            <pc:sldMk cId="3450646446" sldId="305"/>
            <ac:spMk id="6" creationId="{78476F8F-5FCA-C04C-815B-F9ED33AEDDE8}"/>
          </ac:spMkLst>
        </pc:spChg>
        <pc:spChg chg="del">
          <ac:chgData name="CARRIERO ROBERTO" userId="839c6d36-e8ba-4078-b5eb-e04afc776ee8" providerId="ADAL" clId="{2F224BDB-F65A-45D9-AF26-9A477DA26FA4}" dt="2026-01-29T17:11:03.886" v="5968" actId="478"/>
          <ac:spMkLst>
            <pc:docMk/>
            <pc:sldMk cId="3450646446" sldId="305"/>
            <ac:spMk id="7" creationId="{C01C84DB-BD27-5BEA-C83C-6ADC5C6D7B56}"/>
          </ac:spMkLst>
        </pc:spChg>
        <pc:spChg chg="del">
          <ac:chgData name="CARRIERO ROBERTO" userId="839c6d36-e8ba-4078-b5eb-e04afc776ee8" providerId="ADAL" clId="{2F224BDB-F65A-45D9-AF26-9A477DA26FA4}" dt="2026-01-29T17:06:07.772" v="5826" actId="478"/>
          <ac:spMkLst>
            <pc:docMk/>
            <pc:sldMk cId="3450646446" sldId="305"/>
            <ac:spMk id="8" creationId="{779304F4-D196-281F-758A-7328A507A12A}"/>
          </ac:spMkLst>
        </pc:spChg>
        <pc:spChg chg="mod">
          <ac:chgData name="CARRIERO ROBERTO" userId="839c6d36-e8ba-4078-b5eb-e04afc776ee8" providerId="ADAL" clId="{2F224BDB-F65A-45D9-AF26-9A477DA26FA4}" dt="2026-01-29T17:05:58.687" v="5824"/>
          <ac:spMkLst>
            <pc:docMk/>
            <pc:sldMk cId="3450646446" sldId="305"/>
            <ac:spMk id="9" creationId="{21395185-7073-F5DB-EBE2-648BF2CD7360}"/>
          </ac:spMkLst>
        </pc:spChg>
        <pc:spChg chg="del">
          <ac:chgData name="CARRIERO ROBERTO" userId="839c6d36-e8ba-4078-b5eb-e04afc776ee8" providerId="ADAL" clId="{2F224BDB-F65A-45D9-AF26-9A477DA26FA4}" dt="2026-01-29T17:06:23.263" v="5829" actId="478"/>
          <ac:spMkLst>
            <pc:docMk/>
            <pc:sldMk cId="3450646446" sldId="305"/>
            <ac:spMk id="10" creationId="{3504F168-E82A-307E-1FE6-72CBA11705E5}"/>
          </ac:spMkLst>
        </pc:spChg>
        <pc:spChg chg="del">
          <ac:chgData name="CARRIERO ROBERTO" userId="839c6d36-e8ba-4078-b5eb-e04afc776ee8" providerId="ADAL" clId="{2F224BDB-F65A-45D9-AF26-9A477DA26FA4}" dt="2026-01-29T17:07:56.593" v="5862" actId="478"/>
          <ac:spMkLst>
            <pc:docMk/>
            <pc:sldMk cId="3450646446" sldId="305"/>
            <ac:spMk id="11" creationId="{45EEA93D-A9CA-8725-355E-C476D830F350}"/>
          </ac:spMkLst>
        </pc:spChg>
        <pc:spChg chg="mod">
          <ac:chgData name="CARRIERO ROBERTO" userId="839c6d36-e8ba-4078-b5eb-e04afc776ee8" providerId="ADAL" clId="{2F224BDB-F65A-45D9-AF26-9A477DA26FA4}" dt="2026-01-29T17:10:44.496" v="5965" actId="113"/>
          <ac:spMkLst>
            <pc:docMk/>
            <pc:sldMk cId="3450646446" sldId="305"/>
            <ac:spMk id="12" creationId="{DDA53878-17D8-7700-6F73-4AEB3E03D3E9}"/>
          </ac:spMkLst>
        </pc:spChg>
        <pc:spChg chg="del">
          <ac:chgData name="CARRIERO ROBERTO" userId="839c6d36-e8ba-4078-b5eb-e04afc776ee8" providerId="ADAL" clId="{2F224BDB-F65A-45D9-AF26-9A477DA26FA4}" dt="2026-01-29T17:06:25.582" v="5831" actId="478"/>
          <ac:spMkLst>
            <pc:docMk/>
            <pc:sldMk cId="3450646446" sldId="305"/>
            <ac:spMk id="13" creationId="{4367DD08-79BF-54EE-3D80-9EB4C0ECA03E}"/>
          </ac:spMkLst>
        </pc:spChg>
        <pc:spChg chg="del">
          <ac:chgData name="CARRIERO ROBERTO" userId="839c6d36-e8ba-4078-b5eb-e04afc776ee8" providerId="ADAL" clId="{2F224BDB-F65A-45D9-AF26-9A477DA26FA4}" dt="2026-01-29T17:07:54.489" v="5859" actId="478"/>
          <ac:spMkLst>
            <pc:docMk/>
            <pc:sldMk cId="3450646446" sldId="305"/>
            <ac:spMk id="14" creationId="{DA068A34-719C-1734-71C2-0E9BFD056B6F}"/>
          </ac:spMkLst>
        </pc:spChg>
        <pc:spChg chg="mod">
          <ac:chgData name="CARRIERO ROBERTO" userId="839c6d36-e8ba-4078-b5eb-e04afc776ee8" providerId="ADAL" clId="{2F224BDB-F65A-45D9-AF26-9A477DA26FA4}" dt="2026-01-29T17:10:39.680" v="5963"/>
          <ac:spMkLst>
            <pc:docMk/>
            <pc:sldMk cId="3450646446" sldId="305"/>
            <ac:spMk id="15" creationId="{5007E12C-D6AC-709B-6D1E-798B6066289E}"/>
          </ac:spMkLst>
        </pc:spChg>
        <pc:spChg chg="del">
          <ac:chgData name="CARRIERO ROBERTO" userId="839c6d36-e8ba-4078-b5eb-e04afc776ee8" providerId="ADAL" clId="{2F224BDB-F65A-45D9-AF26-9A477DA26FA4}" dt="2026-01-29T17:06:26.098" v="5832" actId="478"/>
          <ac:spMkLst>
            <pc:docMk/>
            <pc:sldMk cId="3450646446" sldId="305"/>
            <ac:spMk id="16" creationId="{D0C21F09-EC4F-D625-DD15-8F9511272DF7}"/>
          </ac:spMkLst>
        </pc:spChg>
        <pc:spChg chg="add del">
          <ac:chgData name="CARRIERO ROBERTO" userId="839c6d36-e8ba-4078-b5eb-e04afc776ee8" providerId="ADAL" clId="{2F224BDB-F65A-45D9-AF26-9A477DA26FA4}" dt="2026-01-29T17:07:51.527" v="5856" actId="478"/>
          <ac:spMkLst>
            <pc:docMk/>
            <pc:sldMk cId="3450646446" sldId="305"/>
            <ac:spMk id="17" creationId="{EC9B7950-DAAA-F548-C717-D4966BF66FCC}"/>
          </ac:spMkLst>
        </pc:spChg>
        <pc:spChg chg="mod">
          <ac:chgData name="CARRIERO ROBERTO" userId="839c6d36-e8ba-4078-b5eb-e04afc776ee8" providerId="ADAL" clId="{2F224BDB-F65A-45D9-AF26-9A477DA26FA4}" dt="2026-01-29T17:10:52.020" v="5967" actId="20577"/>
          <ac:spMkLst>
            <pc:docMk/>
            <pc:sldMk cId="3450646446" sldId="305"/>
            <ac:spMk id="18" creationId="{F0EE9214-EB80-DFBD-C655-50A39718C266}"/>
          </ac:spMkLst>
        </pc:spChg>
        <pc:spChg chg="mod">
          <ac:chgData name="CARRIERO ROBERTO" userId="839c6d36-e8ba-4078-b5eb-e04afc776ee8" providerId="ADAL" clId="{2F224BDB-F65A-45D9-AF26-9A477DA26FA4}" dt="2026-01-29T17:11:19.330" v="5972" actId="207"/>
          <ac:spMkLst>
            <pc:docMk/>
            <pc:sldMk cId="3450646446" sldId="305"/>
            <ac:spMk id="19" creationId="{DB7B3441-9E5A-16CE-393A-94731D665547}"/>
          </ac:spMkLst>
        </pc:spChg>
        <pc:spChg chg="del">
          <ac:chgData name="CARRIERO ROBERTO" userId="839c6d36-e8ba-4078-b5eb-e04afc776ee8" providerId="ADAL" clId="{2F224BDB-F65A-45D9-AF26-9A477DA26FA4}" dt="2026-01-29T17:11:31.811" v="5975" actId="478"/>
          <ac:spMkLst>
            <pc:docMk/>
            <pc:sldMk cId="3450646446" sldId="305"/>
            <ac:spMk id="20" creationId="{049D4B0E-C2D3-023F-8107-AAFBAE775D4C}"/>
          </ac:spMkLst>
        </pc:spChg>
        <pc:spChg chg="add del mod ord">
          <ac:chgData name="CARRIERO ROBERTO" userId="839c6d36-e8ba-4078-b5eb-e04afc776ee8" providerId="ADAL" clId="{2F224BDB-F65A-45D9-AF26-9A477DA26FA4}" dt="2026-01-29T17:07:55.727" v="5861" actId="21"/>
          <ac:spMkLst>
            <pc:docMk/>
            <pc:sldMk cId="3450646446" sldId="305"/>
            <ac:spMk id="22" creationId="{7253DBCA-14F0-1024-2BE7-884EFDBC3BB9}"/>
          </ac:spMkLst>
        </pc:spChg>
        <pc:spChg chg="add del mod">
          <ac:chgData name="CARRIERO ROBERTO" userId="839c6d36-e8ba-4078-b5eb-e04afc776ee8" providerId="ADAL" clId="{2F224BDB-F65A-45D9-AF26-9A477DA26FA4}" dt="2026-01-29T17:07:53.174" v="5858" actId="21"/>
          <ac:spMkLst>
            <pc:docMk/>
            <pc:sldMk cId="3450646446" sldId="305"/>
            <ac:spMk id="24" creationId="{F34F1FDF-C086-8705-5891-07867F359760}"/>
          </ac:spMkLst>
        </pc:spChg>
        <pc:spChg chg="add del mod ord">
          <ac:chgData name="CARRIERO ROBERTO" userId="839c6d36-e8ba-4078-b5eb-e04afc776ee8" providerId="ADAL" clId="{2F224BDB-F65A-45D9-AF26-9A477DA26FA4}" dt="2026-01-29T17:07:50.457" v="5855" actId="21"/>
          <ac:spMkLst>
            <pc:docMk/>
            <pc:sldMk cId="3450646446" sldId="305"/>
            <ac:spMk id="25" creationId="{08FD2856-9581-FFF0-AF12-D7B30056142D}"/>
          </ac:spMkLst>
        </pc:spChg>
        <pc:spChg chg="add mod ord">
          <ac:chgData name="CARRIERO ROBERTO" userId="839c6d36-e8ba-4078-b5eb-e04afc776ee8" providerId="ADAL" clId="{2F224BDB-F65A-45D9-AF26-9A477DA26FA4}" dt="2026-01-29T17:07:17.780" v="5845" actId="1076"/>
          <ac:spMkLst>
            <pc:docMk/>
            <pc:sldMk cId="3450646446" sldId="305"/>
            <ac:spMk id="26" creationId="{875EDA25-1685-EF99-3166-AD1736C2DA23}"/>
          </ac:spMkLst>
        </pc:spChg>
        <pc:spChg chg="add mod ord">
          <ac:chgData name="CARRIERO ROBERTO" userId="839c6d36-e8ba-4078-b5eb-e04afc776ee8" providerId="ADAL" clId="{2F224BDB-F65A-45D9-AF26-9A477DA26FA4}" dt="2026-01-29T17:07:17.780" v="5845" actId="1076"/>
          <ac:spMkLst>
            <pc:docMk/>
            <pc:sldMk cId="3450646446" sldId="305"/>
            <ac:spMk id="27" creationId="{A939714C-9286-9077-8FC6-AE04F6333BA4}"/>
          </ac:spMkLst>
        </pc:spChg>
        <pc:spChg chg="add mod ord">
          <ac:chgData name="CARRIERO ROBERTO" userId="839c6d36-e8ba-4078-b5eb-e04afc776ee8" providerId="ADAL" clId="{2F224BDB-F65A-45D9-AF26-9A477DA26FA4}" dt="2026-01-29T17:07:17.780" v="5845" actId="1076"/>
          <ac:spMkLst>
            <pc:docMk/>
            <pc:sldMk cId="3450646446" sldId="305"/>
            <ac:spMk id="28" creationId="{33C5B5BA-7A38-8C44-871C-1207E1E841EE}"/>
          </ac:spMkLst>
        </pc:spChg>
        <pc:spChg chg="add del mod">
          <ac:chgData name="CARRIERO ROBERTO" userId="839c6d36-e8ba-4078-b5eb-e04afc776ee8" providerId="ADAL" clId="{2F224BDB-F65A-45D9-AF26-9A477DA26FA4}" dt="2026-01-29T17:09:57.026" v="5941" actId="21"/>
          <ac:spMkLst>
            <pc:docMk/>
            <pc:sldMk cId="3450646446" sldId="305"/>
            <ac:spMk id="29" creationId="{08FD2856-9581-FFF0-AF12-D7B30056142D}"/>
          </ac:spMkLst>
        </pc:spChg>
        <pc:spChg chg="add del mod">
          <ac:chgData name="CARRIERO ROBERTO" userId="839c6d36-e8ba-4078-b5eb-e04afc776ee8" providerId="ADAL" clId="{2F224BDB-F65A-45D9-AF26-9A477DA26FA4}" dt="2026-01-29T17:10:05.283" v="5952" actId="21"/>
          <ac:spMkLst>
            <pc:docMk/>
            <pc:sldMk cId="3450646446" sldId="305"/>
            <ac:spMk id="30" creationId="{F34F1FDF-C086-8705-5891-07867F359760}"/>
          </ac:spMkLst>
        </pc:spChg>
        <pc:spChg chg="add del mod ord">
          <ac:chgData name="CARRIERO ROBERTO" userId="839c6d36-e8ba-4078-b5eb-e04afc776ee8" providerId="ADAL" clId="{2F224BDB-F65A-45D9-AF26-9A477DA26FA4}" dt="2026-01-29T17:10:05.283" v="5952" actId="21"/>
          <ac:spMkLst>
            <pc:docMk/>
            <pc:sldMk cId="3450646446" sldId="305"/>
            <ac:spMk id="31" creationId="{7253DBCA-14F0-1024-2BE7-884EFDBC3BB9}"/>
          </ac:spMkLst>
        </pc:spChg>
        <pc:spChg chg="add mod">
          <ac:chgData name="CARRIERO ROBERTO" userId="839c6d36-e8ba-4078-b5eb-e04afc776ee8" providerId="ADAL" clId="{2F224BDB-F65A-45D9-AF26-9A477DA26FA4}" dt="2026-01-29T17:08:22.931" v="5870" actId="1076"/>
          <ac:spMkLst>
            <pc:docMk/>
            <pc:sldMk cId="3450646446" sldId="305"/>
            <ac:spMk id="32" creationId="{3D59B710-03E5-6C09-1C99-C830C2BE7B86}"/>
          </ac:spMkLst>
        </pc:spChg>
        <pc:spChg chg="add mod">
          <ac:chgData name="CARRIERO ROBERTO" userId="839c6d36-e8ba-4078-b5eb-e04afc776ee8" providerId="ADAL" clId="{2F224BDB-F65A-45D9-AF26-9A477DA26FA4}" dt="2026-01-29T17:08:25.969" v="5871" actId="1076"/>
          <ac:spMkLst>
            <pc:docMk/>
            <pc:sldMk cId="3450646446" sldId="305"/>
            <ac:spMk id="33" creationId="{F834F097-D01B-D82B-E8BC-DEE0D004AD19}"/>
          </ac:spMkLst>
        </pc:spChg>
        <pc:spChg chg="add mod">
          <ac:chgData name="CARRIERO ROBERTO" userId="839c6d36-e8ba-4078-b5eb-e04afc776ee8" providerId="ADAL" clId="{2F224BDB-F65A-45D9-AF26-9A477DA26FA4}" dt="2026-01-29T17:10:00.366" v="5950" actId="1036"/>
          <ac:spMkLst>
            <pc:docMk/>
            <pc:sldMk cId="3450646446" sldId="305"/>
            <ac:spMk id="34" creationId="{53BD601A-CC40-06DF-F15C-D41646A9D0B2}"/>
          </ac:spMkLst>
        </pc:spChg>
        <pc:spChg chg="add del">
          <ac:chgData name="CARRIERO ROBERTO" userId="839c6d36-e8ba-4078-b5eb-e04afc776ee8" providerId="ADAL" clId="{2F224BDB-F65A-45D9-AF26-9A477DA26FA4}" dt="2026-01-29T17:09:50.334" v="5923" actId="22"/>
          <ac:spMkLst>
            <pc:docMk/>
            <pc:sldMk cId="3450646446" sldId="305"/>
            <ac:spMk id="36" creationId="{519D0FB2-E275-C98D-3514-659CC1E51C7B}"/>
          </ac:spMkLst>
        </pc:spChg>
        <pc:spChg chg="add del mod">
          <ac:chgData name="CARRIERO ROBERTO" userId="839c6d36-e8ba-4078-b5eb-e04afc776ee8" providerId="ADAL" clId="{2F224BDB-F65A-45D9-AF26-9A477DA26FA4}" dt="2026-01-29T17:10:05.283" v="5952" actId="21"/>
          <ac:spMkLst>
            <pc:docMk/>
            <pc:sldMk cId="3450646446" sldId="305"/>
            <ac:spMk id="37" creationId="{08FD2856-9581-FFF0-AF12-D7B30056142D}"/>
          </ac:spMkLst>
        </pc:spChg>
        <pc:spChg chg="add mod">
          <ac:chgData name="CARRIERO ROBERTO" userId="839c6d36-e8ba-4078-b5eb-e04afc776ee8" providerId="ADAL" clId="{2F224BDB-F65A-45D9-AF26-9A477DA26FA4}" dt="2026-01-29T17:11:11.555" v="5971" actId="14100"/>
          <ac:spMkLst>
            <pc:docMk/>
            <pc:sldMk cId="3450646446" sldId="305"/>
            <ac:spMk id="38" creationId="{4075E466-3E56-2E37-9D26-3E85F22CFC2A}"/>
          </ac:spMkLst>
        </pc:spChg>
        <pc:spChg chg="add mod">
          <ac:chgData name="CARRIERO ROBERTO" userId="839c6d36-e8ba-4078-b5eb-e04afc776ee8" providerId="ADAL" clId="{2F224BDB-F65A-45D9-AF26-9A477DA26FA4}" dt="2026-01-29T17:12:00.972" v="5984" actId="1076"/>
          <ac:spMkLst>
            <pc:docMk/>
            <pc:sldMk cId="3450646446" sldId="305"/>
            <ac:spMk id="39" creationId="{C4DB495E-E6DD-1A8C-A0FA-0602D4302975}"/>
          </ac:spMkLst>
        </pc:spChg>
        <pc:spChg chg="add mod">
          <ac:chgData name="CARRIERO ROBERTO" userId="839c6d36-e8ba-4078-b5eb-e04afc776ee8" providerId="ADAL" clId="{2F224BDB-F65A-45D9-AF26-9A477DA26FA4}" dt="2026-01-29T17:12:03.044" v="5985" actId="1036"/>
          <ac:spMkLst>
            <pc:docMk/>
            <pc:sldMk cId="3450646446" sldId="305"/>
            <ac:spMk id="40" creationId="{0FBFD5B1-E940-DA78-68C1-FFAFD91CE3AD}"/>
          </ac:spMkLst>
        </pc:spChg>
        <pc:spChg chg="mod">
          <ac:chgData name="CARRIERO ROBERTO" userId="839c6d36-e8ba-4078-b5eb-e04afc776ee8" providerId="ADAL" clId="{2F224BDB-F65A-45D9-AF26-9A477DA26FA4}" dt="2026-01-29T17:14:39.379" v="6049" actId="20577"/>
          <ac:spMkLst>
            <pc:docMk/>
            <pc:sldMk cId="3450646446" sldId="305"/>
            <ac:spMk id="41" creationId="{9796A9DD-CC5F-81A4-66EF-D048E3FE1BFD}"/>
          </ac:spMkLst>
        </pc:spChg>
        <pc:spChg chg="add mod">
          <ac:chgData name="CARRIERO ROBERTO" userId="839c6d36-e8ba-4078-b5eb-e04afc776ee8" providerId="ADAL" clId="{2F224BDB-F65A-45D9-AF26-9A477DA26FA4}" dt="2026-01-29T17:12:32.407" v="6004" actId="14100"/>
          <ac:spMkLst>
            <pc:docMk/>
            <pc:sldMk cId="3450646446" sldId="305"/>
            <ac:spMk id="42" creationId="{F34F1FDF-C086-8705-5891-07867F359760}"/>
          </ac:spMkLst>
        </pc:spChg>
        <pc:spChg chg="add mod">
          <ac:chgData name="CARRIERO ROBERTO" userId="839c6d36-e8ba-4078-b5eb-e04afc776ee8" providerId="ADAL" clId="{2F224BDB-F65A-45D9-AF26-9A477DA26FA4}" dt="2026-01-29T17:12:32.407" v="6004" actId="14100"/>
          <ac:spMkLst>
            <pc:docMk/>
            <pc:sldMk cId="3450646446" sldId="305"/>
            <ac:spMk id="43" creationId="{7253DBCA-14F0-1024-2BE7-884EFDBC3BB9}"/>
          </ac:spMkLst>
        </pc:spChg>
        <pc:spChg chg="add mod">
          <ac:chgData name="CARRIERO ROBERTO" userId="839c6d36-e8ba-4078-b5eb-e04afc776ee8" providerId="ADAL" clId="{2F224BDB-F65A-45D9-AF26-9A477DA26FA4}" dt="2026-01-29T17:12:32.407" v="6004" actId="14100"/>
          <ac:spMkLst>
            <pc:docMk/>
            <pc:sldMk cId="3450646446" sldId="305"/>
            <ac:spMk id="44" creationId="{08FD2856-9581-FFF0-AF12-D7B30056142D}"/>
          </ac:spMkLst>
        </pc:spChg>
        <pc:spChg chg="add mod">
          <ac:chgData name="CARRIERO ROBERTO" userId="839c6d36-e8ba-4078-b5eb-e04afc776ee8" providerId="ADAL" clId="{2F224BDB-F65A-45D9-AF26-9A477DA26FA4}" dt="2026-01-29T17:13:46.017" v="6031" actId="1076"/>
          <ac:spMkLst>
            <pc:docMk/>
            <pc:sldMk cId="3450646446" sldId="305"/>
            <ac:spMk id="46" creationId="{00000000-0000-0000-0000-000000000000}"/>
          </ac:spMkLst>
        </pc:spChg>
        <pc:spChg chg="del">
          <ac:chgData name="CARRIERO ROBERTO" userId="839c6d36-e8ba-4078-b5eb-e04afc776ee8" providerId="ADAL" clId="{2F224BDB-F65A-45D9-AF26-9A477DA26FA4}" dt="2026-01-29T17:13:42.479" v="6029" actId="478"/>
          <ac:spMkLst>
            <pc:docMk/>
            <pc:sldMk cId="3450646446" sldId="305"/>
            <ac:spMk id="75" creationId="{48BE6E73-23C2-72F8-BF80-D4A8E08E78F8}"/>
          </ac:spMkLst>
        </pc:spChg>
        <pc:spChg chg="mod">
          <ac:chgData name="CARRIERO ROBERTO" userId="839c6d36-e8ba-4078-b5eb-e04afc776ee8" providerId="ADAL" clId="{2F224BDB-F65A-45D9-AF26-9A477DA26FA4}" dt="2026-01-29T17:13:51.444" v="6040" actId="1076"/>
          <ac:spMkLst>
            <pc:docMk/>
            <pc:sldMk cId="3450646446" sldId="305"/>
            <ac:spMk id="76" creationId="{8EA7D9DC-F46F-55A5-0A21-EE19A06F4809}"/>
          </ac:spMkLst>
        </pc:spChg>
        <pc:spChg chg="mod">
          <ac:chgData name="CARRIERO ROBERTO" userId="839c6d36-e8ba-4078-b5eb-e04afc776ee8" providerId="ADAL" clId="{2F224BDB-F65A-45D9-AF26-9A477DA26FA4}" dt="2026-01-29T17:13:53.201" v="6041" actId="1076"/>
          <ac:spMkLst>
            <pc:docMk/>
            <pc:sldMk cId="3450646446" sldId="305"/>
            <ac:spMk id="77" creationId="{AFBDC5FD-6970-2534-4943-1B438A8229E7}"/>
          </ac:spMkLst>
        </pc:spChg>
        <pc:picChg chg="add mod">
          <ac:chgData name="CARRIERO ROBERTO" userId="839c6d36-e8ba-4078-b5eb-e04afc776ee8" providerId="ADAL" clId="{2F224BDB-F65A-45D9-AF26-9A477DA26FA4}" dt="2026-01-29T17:13:12.354" v="6017"/>
          <ac:picMkLst>
            <pc:docMk/>
            <pc:sldMk cId="3450646446" sldId="305"/>
            <ac:picMk id="45" creationId="{5FD2F43D-5309-D5EE-1A8B-D452647844D6}"/>
          </ac:picMkLst>
        </pc:picChg>
        <pc:picChg chg="del">
          <ac:chgData name="CARRIERO ROBERTO" userId="839c6d36-e8ba-4078-b5eb-e04afc776ee8" providerId="ADAL" clId="{2F224BDB-F65A-45D9-AF26-9A477DA26FA4}" dt="2026-01-29T17:13:12.095" v="6016" actId="478"/>
          <ac:picMkLst>
            <pc:docMk/>
            <pc:sldMk cId="3450646446" sldId="305"/>
            <ac:picMk id="78" creationId="{7FEF3738-0540-EB01-F629-5BFF12EAA36A}"/>
          </ac:picMkLst>
        </pc:picChg>
        <pc:picChg chg="add del mod ord">
          <ac:chgData name="CARRIERO ROBERTO" userId="839c6d36-e8ba-4078-b5eb-e04afc776ee8" providerId="ADAL" clId="{2F224BDB-F65A-45D9-AF26-9A477DA26FA4}" dt="2026-01-29T17:13:11.120" v="6015" actId="21"/>
          <ac:picMkLst>
            <pc:docMk/>
            <pc:sldMk cId="3450646446" sldId="305"/>
            <ac:picMk id="79" creationId="{5FD2F43D-5309-D5EE-1A8B-D452647844D6}"/>
          </ac:picMkLst>
        </pc:picChg>
      </pc:sldChg>
      <pc:sldMasterChg chg="modTransition modSldLayout">
        <pc:chgData name="CARRIERO ROBERTO" userId="839c6d36-e8ba-4078-b5eb-e04afc776ee8" providerId="ADAL" clId="{2F224BDB-F65A-45D9-AF26-9A477DA26FA4}" dt="2026-01-29T13:35:43.629" v="2040"/>
        <pc:sldMasterMkLst>
          <pc:docMk/>
          <pc:sldMasterMk cId="0" sldId="2147483648"/>
        </pc:sldMasterMkLst>
        <pc:sldLayoutChg chg="modTransition">
          <pc:chgData name="CARRIERO ROBERTO" userId="839c6d36-e8ba-4078-b5eb-e04afc776ee8" providerId="ADAL" clId="{2F224BDB-F65A-45D9-AF26-9A477DA26FA4}" dt="2026-01-29T13:35:43.629" v="2040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CARRIERO ROBERTO" userId="839c6d36-e8ba-4078-b5eb-e04afc776ee8" providerId="ADAL" clId="{2F224BDB-F65A-45D9-AF26-9A477DA26FA4}" dt="2026-01-29T13:35:43.629" v="2040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8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57FB-7C55-E345-F0D3-E2824E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7556D-6351-5174-EFD9-B66D77356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C4346-2153-DC71-AE02-80C37870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EF-F6AD-F214-CA1F-F73FBC3D7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new/Gb69fE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acial recognition isolated on transparent background 48930192 PNG">
            <a:extLst>
              <a:ext uri="{FF2B5EF4-FFF2-40B4-BE49-F238E27FC236}">
                <a16:creationId xmlns:a16="http://schemas.microsoft.com/office/drawing/2014/main" id="{1089B76B-7025-585C-5548-D99F970C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3" r="35552" b="6211"/>
          <a:stretch>
            <a:fillRect/>
          </a:stretch>
        </p:blipFill>
        <p:spPr bwMode="auto">
          <a:xfrm>
            <a:off x="6953003" y="0"/>
            <a:ext cx="5146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" name="Shape 1"/>
          <p:cNvSpPr/>
          <p:nvPr/>
        </p:nvSpPr>
        <p:spPr>
          <a:xfrm>
            <a:off x="380998" y="1090613"/>
            <a:ext cx="7219951" cy="381000"/>
          </a:xfrm>
          <a:custGeom>
            <a:avLst/>
            <a:gdLst/>
            <a:ahLst/>
            <a:cxnLst/>
            <a:rect l="l" t="t" r="r" b="b"/>
            <a:pathLst>
              <a:path w="4114800" h="381000">
                <a:moveTo>
                  <a:pt x="0" y="0"/>
                </a:moveTo>
                <a:lnTo>
                  <a:pt x="4114800" y="0"/>
                </a:lnTo>
                <a:lnTo>
                  <a:pt x="4114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323848" y="1114084"/>
            <a:ext cx="7791451" cy="32181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it-IT" sz="1200" kern="0" spc="12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STATISTICAL AND MATHEMATICAL METHODS FOR ARTIFICIAL INTELLIGENCE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776413"/>
            <a:ext cx="741589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Comparativa di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34337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380998" y="3657601"/>
            <a:ext cx="514622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Metodi Lineari vs Non-Lineari 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Face </a:t>
            </a:r>
            <a:r>
              <a:rPr lang="it-IT" sz="2250" noProof="0" dirty="0" err="1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Recognition</a:t>
            </a: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 e </a:t>
            </a:r>
            <a:r>
              <a:rPr lang="it-IT" sz="2250" noProof="0" dirty="0" err="1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Verification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30196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2" name="Text 9"/>
          <p:cNvSpPr/>
          <p:nvPr/>
        </p:nvSpPr>
        <p:spPr>
          <a:xfrm>
            <a:off x="10687050" y="6155531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A.A. 2025/2026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43600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Roberto Carriero • Massimiliano Leone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67382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Laurea Magistrale in Ingegneria Informatica – </a:t>
            </a:r>
            <a:r>
              <a:rPr lang="it-IT" sz="1200" noProof="0" dirty="0" err="1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Artificial</a:t>
            </a: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Intelligence and Data Science</a:t>
            </a:r>
            <a:endParaRPr lang="it-IT" sz="16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1242" y="401241"/>
            <a:ext cx="9670108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Formulazione del Problema di Ottimizzazione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1242" y="753775"/>
            <a:ext cx="669398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Massimizzazione della varianza proiettata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2E0DB78A-4AF1-4673-E8A2-72618A6A4EFE}"/>
              </a:ext>
            </a:extLst>
          </p:cNvPr>
          <p:cNvGrpSpPr/>
          <p:nvPr/>
        </p:nvGrpSpPr>
        <p:grpSpPr>
          <a:xfrm>
            <a:off x="361372" y="1446122"/>
            <a:ext cx="11529484" cy="1529536"/>
            <a:chOff x="361372" y="1446122"/>
            <a:chExt cx="11529484" cy="1529536"/>
          </a:xfrm>
        </p:grpSpPr>
        <p:sp>
          <p:nvSpPr>
            <p:cNvPr id="6" name="Shape 4"/>
            <p:cNvSpPr/>
            <p:nvPr/>
          </p:nvSpPr>
          <p:spPr>
            <a:xfrm>
              <a:off x="361372" y="1446122"/>
              <a:ext cx="11503673" cy="1529536"/>
            </a:xfrm>
            <a:custGeom>
              <a:avLst/>
              <a:gdLst/>
              <a:ahLst/>
              <a:cxnLst/>
              <a:rect l="l" t="t" r="r" b="b"/>
              <a:pathLst>
                <a:path w="11503673" h="2254272">
                  <a:moveTo>
                    <a:pt x="0" y="0"/>
                  </a:moveTo>
                  <a:lnTo>
                    <a:pt x="11503673" y="0"/>
                  </a:lnTo>
                  <a:lnTo>
                    <a:pt x="11503673" y="2254272"/>
                  </a:lnTo>
                  <a:lnTo>
                    <a:pt x="0" y="225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59266" y="1648317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80686" y="103249"/>
                  </a:moveTo>
                  <a:cubicBezTo>
                    <a:pt x="180686" y="60511"/>
                    <a:pt x="145988" y="25812"/>
                    <a:pt x="103249" y="25812"/>
                  </a:cubicBezTo>
                  <a:cubicBezTo>
                    <a:pt x="60511" y="25812"/>
                    <a:pt x="25812" y="60511"/>
                    <a:pt x="25812" y="103249"/>
                  </a:cubicBezTo>
                  <a:cubicBezTo>
                    <a:pt x="25812" y="145988"/>
                    <a:pt x="60511" y="180686"/>
                    <a:pt x="103249" y="180686"/>
                  </a:cubicBezTo>
                  <a:cubicBezTo>
                    <a:pt x="145988" y="180686"/>
                    <a:pt x="180686" y="145988"/>
                    <a:pt x="180686" y="103249"/>
                  </a:cubicBezTo>
                  <a:close/>
                  <a:moveTo>
                    <a:pt x="0" y="103249"/>
                  </a:moveTo>
                  <a:cubicBezTo>
                    <a:pt x="0" y="46264"/>
                    <a:pt x="46264" y="0"/>
                    <a:pt x="103249" y="0"/>
                  </a:cubicBezTo>
                  <a:cubicBezTo>
                    <a:pt x="160234" y="0"/>
                    <a:pt x="206498" y="46264"/>
                    <a:pt x="206498" y="103249"/>
                  </a:cubicBezTo>
                  <a:cubicBezTo>
                    <a:pt x="206498" y="160234"/>
                    <a:pt x="160234" y="206498"/>
                    <a:pt x="103249" y="206498"/>
                  </a:cubicBezTo>
                  <a:cubicBezTo>
                    <a:pt x="46264" y="206498"/>
                    <a:pt x="0" y="160234"/>
                    <a:pt x="0" y="103249"/>
                  </a:cubicBezTo>
                  <a:close/>
                  <a:moveTo>
                    <a:pt x="103249" y="135514"/>
                  </a:moveTo>
                  <a:cubicBezTo>
                    <a:pt x="121057" y="135514"/>
                    <a:pt x="135514" y="121057"/>
                    <a:pt x="135514" y="103249"/>
                  </a:cubicBezTo>
                  <a:cubicBezTo>
                    <a:pt x="135514" y="85441"/>
                    <a:pt x="121057" y="70984"/>
                    <a:pt x="103249" y="70984"/>
                  </a:cubicBezTo>
                  <a:cubicBezTo>
                    <a:pt x="85441" y="70984"/>
                    <a:pt x="70984" y="85441"/>
                    <a:pt x="70984" y="103249"/>
                  </a:cubicBezTo>
                  <a:cubicBezTo>
                    <a:pt x="70984" y="121057"/>
                    <a:pt x="85441" y="135514"/>
                    <a:pt x="103249" y="135514"/>
                  </a:cubicBezTo>
                  <a:close/>
                  <a:moveTo>
                    <a:pt x="103249" y="45171"/>
                  </a:moveTo>
                  <a:cubicBezTo>
                    <a:pt x="135303" y="45171"/>
                    <a:pt x="161327" y="71195"/>
                    <a:pt x="161327" y="103249"/>
                  </a:cubicBezTo>
                  <a:cubicBezTo>
                    <a:pt x="161327" y="135303"/>
                    <a:pt x="135303" y="161327"/>
                    <a:pt x="103249" y="161327"/>
                  </a:cubicBezTo>
                  <a:cubicBezTo>
                    <a:pt x="71195" y="161327"/>
                    <a:pt x="45171" y="135303"/>
                    <a:pt x="45171" y="103249"/>
                  </a:cubicBezTo>
                  <a:cubicBezTo>
                    <a:pt x="45171" y="71195"/>
                    <a:pt x="71195" y="45171"/>
                    <a:pt x="103249" y="45171"/>
                  </a:cubicBezTo>
                  <a:close/>
                  <a:moveTo>
                    <a:pt x="90343" y="103249"/>
                  </a:moveTo>
                  <a:cubicBezTo>
                    <a:pt x="90343" y="96126"/>
                    <a:pt x="96126" y="90343"/>
                    <a:pt x="103249" y="90343"/>
                  </a:cubicBezTo>
                  <a:cubicBezTo>
                    <a:pt x="110372" y="90343"/>
                    <a:pt x="116155" y="96126"/>
                    <a:pt x="116155" y="103249"/>
                  </a:cubicBezTo>
                  <a:cubicBezTo>
                    <a:pt x="116155" y="110372"/>
                    <a:pt x="110372" y="116155"/>
                    <a:pt x="103249" y="116155"/>
                  </a:cubicBezTo>
                  <a:cubicBezTo>
                    <a:pt x="96126" y="116155"/>
                    <a:pt x="90343" y="110372"/>
                    <a:pt x="90343" y="103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886221" y="1609416"/>
              <a:ext cx="11004635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Massimizzazione</a:t>
              </a:r>
              <a:r>
                <a:rPr lang="it-IT" sz="1626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della Varianza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585078" y="1987996"/>
              <a:ext cx="11236946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cercano le direzioni nello spazio che massimizzino la varianza dei dati proiettati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89380" y="2177286"/>
              <a:ext cx="11228342" cy="7098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utilizza la matrice di covarianza dei dati centrati</a:t>
              </a:r>
            </a:p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= (1/(N-1))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7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9112636-E63F-22E4-F15A-5F2DEAB3D61F}"/>
              </a:ext>
            </a:extLst>
          </p:cNvPr>
          <p:cNvGrpSpPr/>
          <p:nvPr/>
        </p:nvGrpSpPr>
        <p:grpSpPr>
          <a:xfrm>
            <a:off x="371327" y="3351294"/>
            <a:ext cx="11512276" cy="3020037"/>
            <a:chOff x="361372" y="3493262"/>
            <a:chExt cx="11512276" cy="3020037"/>
          </a:xfrm>
        </p:grpSpPr>
        <p:sp>
          <p:nvSpPr>
            <p:cNvPr id="14" name="Shape 12"/>
            <p:cNvSpPr/>
            <p:nvPr/>
          </p:nvSpPr>
          <p:spPr>
            <a:xfrm>
              <a:off x="361372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361372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76474" y="3695458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35514" y="141968"/>
                  </a:moveTo>
                  <a:cubicBezTo>
                    <a:pt x="174717" y="141968"/>
                    <a:pt x="206498" y="110186"/>
                    <a:pt x="206498" y="70984"/>
                  </a:cubicBezTo>
                  <a:cubicBezTo>
                    <a:pt x="206498" y="31781"/>
                    <a:pt x="174717" y="0"/>
                    <a:pt x="135514" y="0"/>
                  </a:cubicBezTo>
                  <a:cubicBezTo>
                    <a:pt x="96312" y="0"/>
                    <a:pt x="64531" y="31781"/>
                    <a:pt x="64531" y="70984"/>
                  </a:cubicBezTo>
                  <a:cubicBezTo>
                    <a:pt x="64531" y="78526"/>
                    <a:pt x="65700" y="85826"/>
                    <a:pt x="67878" y="92642"/>
                  </a:cubicBezTo>
                  <a:lnTo>
                    <a:pt x="2823" y="157697"/>
                  </a:lnTo>
                  <a:cubicBezTo>
                    <a:pt x="1008" y="159512"/>
                    <a:pt x="0" y="161972"/>
                    <a:pt x="0" y="164553"/>
                  </a:cubicBezTo>
                  <a:lnTo>
                    <a:pt x="0" y="196819"/>
                  </a:lnTo>
                  <a:cubicBezTo>
                    <a:pt x="0" y="202183"/>
                    <a:pt x="4315" y="206498"/>
                    <a:pt x="9680" y="206498"/>
                  </a:cubicBezTo>
                  <a:lnTo>
                    <a:pt x="41945" y="206498"/>
                  </a:lnTo>
                  <a:cubicBezTo>
                    <a:pt x="47309" y="206498"/>
                    <a:pt x="51625" y="202183"/>
                    <a:pt x="51625" y="196819"/>
                  </a:cubicBezTo>
                  <a:lnTo>
                    <a:pt x="51625" y="180686"/>
                  </a:lnTo>
                  <a:lnTo>
                    <a:pt x="67757" y="180686"/>
                  </a:lnTo>
                  <a:cubicBezTo>
                    <a:pt x="73121" y="180686"/>
                    <a:pt x="77437" y="176370"/>
                    <a:pt x="77437" y="171006"/>
                  </a:cubicBezTo>
                  <a:lnTo>
                    <a:pt x="77437" y="154874"/>
                  </a:lnTo>
                  <a:lnTo>
                    <a:pt x="93570" y="154874"/>
                  </a:lnTo>
                  <a:cubicBezTo>
                    <a:pt x="96151" y="154874"/>
                    <a:pt x="98611" y="153865"/>
                    <a:pt x="100426" y="152050"/>
                  </a:cubicBezTo>
                  <a:lnTo>
                    <a:pt x="113856" y="138620"/>
                  </a:lnTo>
                  <a:cubicBezTo>
                    <a:pt x="120672" y="140798"/>
                    <a:pt x="127972" y="141968"/>
                    <a:pt x="135514" y="141968"/>
                  </a:cubicBezTo>
                  <a:close/>
                  <a:moveTo>
                    <a:pt x="151647" y="38718"/>
                  </a:moveTo>
                  <a:cubicBezTo>
                    <a:pt x="160551" y="38718"/>
                    <a:pt x="167780" y="45947"/>
                    <a:pt x="167780" y="54851"/>
                  </a:cubicBezTo>
                  <a:cubicBezTo>
                    <a:pt x="167780" y="63755"/>
                    <a:pt x="160551" y="70984"/>
                    <a:pt x="151647" y="70984"/>
                  </a:cubicBezTo>
                  <a:cubicBezTo>
                    <a:pt x="142743" y="70984"/>
                    <a:pt x="135514" y="63755"/>
                    <a:pt x="135514" y="54851"/>
                  </a:cubicBezTo>
                  <a:cubicBezTo>
                    <a:pt x="135514" y="45947"/>
                    <a:pt x="142743" y="38718"/>
                    <a:pt x="151647" y="3871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93595" y="364635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Soluzione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50662" y="4069736"/>
              <a:ext cx="5265705" cy="524850"/>
            </a:xfrm>
            <a:custGeom>
              <a:avLst/>
              <a:gdLst/>
              <a:ahLst/>
              <a:cxnLst/>
              <a:rect l="l" t="t" r="r" b="b"/>
              <a:pathLst>
                <a:path w="5265705" h="524850">
                  <a:moveTo>
                    <a:pt x="0" y="0"/>
                  </a:moveTo>
                  <a:lnTo>
                    <a:pt x="5265705" y="0"/>
                  </a:lnTo>
                  <a:lnTo>
                    <a:pt x="5265705" y="524850"/>
                  </a:lnTo>
                  <a:lnTo>
                    <a:pt x="0" y="524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32446" y="4179862"/>
              <a:ext cx="5067811" cy="249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Σ corrispondenti ai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autovalori più grandi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: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50662" y="4828301"/>
              <a:ext cx="5265705" cy="516246"/>
            </a:xfrm>
            <a:custGeom>
              <a:avLst/>
              <a:gdLst/>
              <a:ahLst/>
              <a:cxnLst/>
              <a:rect l="l" t="t" r="r" b="b"/>
              <a:pathLst>
                <a:path w="5265705" h="516246">
                  <a:moveTo>
                    <a:pt x="0" y="0"/>
                  </a:moveTo>
                  <a:lnTo>
                    <a:pt x="5265705" y="0"/>
                  </a:lnTo>
                  <a:lnTo>
                    <a:pt x="5265705" y="516246"/>
                  </a:lnTo>
                  <a:lnTo>
                    <a:pt x="0" y="51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45307" y="4965967"/>
              <a:ext cx="5076415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, λ₁ ≥ λ₂ ≥ ... ≥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72172" y="5597717"/>
              <a:ext cx="172082" cy="172082"/>
            </a:xfrm>
            <a:custGeom>
              <a:avLst/>
              <a:gdLst/>
              <a:ahLst/>
              <a:cxnLst/>
              <a:rect l="l" t="t" r="r" b="b"/>
              <a:pathLst>
                <a:path w="172082" h="172082">
                  <a:moveTo>
                    <a:pt x="86041" y="172082"/>
                  </a:moveTo>
                  <a:cubicBezTo>
                    <a:pt x="133528" y="172082"/>
                    <a:pt x="172082" y="133528"/>
                    <a:pt x="172082" y="86041"/>
                  </a:cubicBezTo>
                  <a:cubicBezTo>
                    <a:pt x="172082" y="38554"/>
                    <a:pt x="133528" y="0"/>
                    <a:pt x="86041" y="0"/>
                  </a:cubicBezTo>
                  <a:cubicBezTo>
                    <a:pt x="38554" y="0"/>
                    <a:pt x="0" y="38554"/>
                    <a:pt x="0" y="86041"/>
                  </a:cubicBezTo>
                  <a:cubicBezTo>
                    <a:pt x="0" y="133528"/>
                    <a:pt x="38554" y="172082"/>
                    <a:pt x="86041" y="172082"/>
                  </a:cubicBezTo>
                  <a:close/>
                  <a:moveTo>
                    <a:pt x="75286" y="53776"/>
                  </a:moveTo>
                  <a:cubicBezTo>
                    <a:pt x="75286" y="47840"/>
                    <a:pt x="80105" y="43020"/>
                    <a:pt x="86041" y="43020"/>
                  </a:cubicBezTo>
                  <a:cubicBezTo>
                    <a:pt x="91977" y="43020"/>
                    <a:pt x="96796" y="47840"/>
                    <a:pt x="96796" y="53776"/>
                  </a:cubicBezTo>
                  <a:cubicBezTo>
                    <a:pt x="96796" y="59711"/>
                    <a:pt x="91977" y="64531"/>
                    <a:pt x="86041" y="64531"/>
                  </a:cubicBezTo>
                  <a:cubicBezTo>
                    <a:pt x="80105" y="64531"/>
                    <a:pt x="75286" y="59711"/>
                    <a:pt x="75286" y="53776"/>
                  </a:cubicBezTo>
                  <a:close/>
                  <a:moveTo>
                    <a:pt x="72597" y="75286"/>
                  </a:moveTo>
                  <a:lnTo>
                    <a:pt x="88730" y="75286"/>
                  </a:lnTo>
                  <a:cubicBezTo>
                    <a:pt x="93200" y="75286"/>
                    <a:pt x="96796" y="78882"/>
                    <a:pt x="96796" y="83352"/>
                  </a:cubicBezTo>
                  <a:lnTo>
                    <a:pt x="96796" y="112929"/>
                  </a:lnTo>
                  <a:lnTo>
                    <a:pt x="99485" y="112929"/>
                  </a:lnTo>
                  <a:cubicBezTo>
                    <a:pt x="103955" y="112929"/>
                    <a:pt x="107551" y="116525"/>
                    <a:pt x="107551" y="120995"/>
                  </a:cubicBezTo>
                  <a:cubicBezTo>
                    <a:pt x="107551" y="125465"/>
                    <a:pt x="103955" y="129061"/>
                    <a:pt x="99485" y="129061"/>
                  </a:cubicBezTo>
                  <a:lnTo>
                    <a:pt x="72597" y="129061"/>
                  </a:lnTo>
                  <a:cubicBezTo>
                    <a:pt x="68127" y="129061"/>
                    <a:pt x="64531" y="125465"/>
                    <a:pt x="64531" y="120995"/>
                  </a:cubicBezTo>
                  <a:cubicBezTo>
                    <a:pt x="64531" y="116525"/>
                    <a:pt x="68127" y="112929"/>
                    <a:pt x="72597" y="112929"/>
                  </a:cubicBezTo>
                  <a:lnTo>
                    <a:pt x="80663" y="112929"/>
                  </a:lnTo>
                  <a:lnTo>
                    <a:pt x="80663" y="91418"/>
                  </a:lnTo>
                  <a:lnTo>
                    <a:pt x="72597" y="91418"/>
                  </a:lnTo>
                  <a:cubicBezTo>
                    <a:pt x="68127" y="91418"/>
                    <a:pt x="64531" y="87822"/>
                    <a:pt x="64531" y="83352"/>
                  </a:cubicBezTo>
                  <a:cubicBezTo>
                    <a:pt x="64531" y="78882"/>
                    <a:pt x="68127" y="75286"/>
                    <a:pt x="72597" y="7528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832446" y="5552968"/>
              <a:ext cx="4503087" cy="2416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vi sono 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 principali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15920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215920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8116" y="3695458"/>
              <a:ext cx="232311" cy="206498"/>
            </a:xfrm>
            <a:custGeom>
              <a:avLst/>
              <a:gdLst/>
              <a:ahLst/>
              <a:cxnLst/>
              <a:rect l="l" t="t" r="r" b="b"/>
              <a:pathLst>
                <a:path w="232311" h="206498">
                  <a:moveTo>
                    <a:pt x="124827" y="-7623"/>
                  </a:moveTo>
                  <a:cubicBezTo>
                    <a:pt x="123173" y="-10849"/>
                    <a:pt x="119825" y="-12906"/>
                    <a:pt x="116196" y="-12906"/>
                  </a:cubicBezTo>
                  <a:cubicBezTo>
                    <a:pt x="112566" y="-12906"/>
                    <a:pt x="109218" y="-10849"/>
                    <a:pt x="107565" y="-7623"/>
                  </a:cubicBezTo>
                  <a:lnTo>
                    <a:pt x="77880" y="50536"/>
                  </a:lnTo>
                  <a:lnTo>
                    <a:pt x="13390" y="60780"/>
                  </a:lnTo>
                  <a:cubicBezTo>
                    <a:pt x="9801" y="61344"/>
                    <a:pt x="6816" y="63885"/>
                    <a:pt x="5687" y="67354"/>
                  </a:cubicBezTo>
                  <a:cubicBezTo>
                    <a:pt x="4557" y="70822"/>
                    <a:pt x="5485" y="74614"/>
                    <a:pt x="8026" y="77195"/>
                  </a:cubicBezTo>
                  <a:lnTo>
                    <a:pt x="54165" y="123375"/>
                  </a:lnTo>
                  <a:lnTo>
                    <a:pt x="44002" y="187865"/>
                  </a:lnTo>
                  <a:cubicBezTo>
                    <a:pt x="43437" y="191455"/>
                    <a:pt x="44929" y="195084"/>
                    <a:pt x="47874" y="197222"/>
                  </a:cubicBezTo>
                  <a:cubicBezTo>
                    <a:pt x="50818" y="199360"/>
                    <a:pt x="54690" y="199682"/>
                    <a:pt x="57957" y="198029"/>
                  </a:cubicBezTo>
                  <a:lnTo>
                    <a:pt x="116196" y="168425"/>
                  </a:lnTo>
                  <a:lnTo>
                    <a:pt x="174394" y="198029"/>
                  </a:lnTo>
                  <a:cubicBezTo>
                    <a:pt x="177621" y="199682"/>
                    <a:pt x="181533" y="199360"/>
                    <a:pt x="184477" y="197222"/>
                  </a:cubicBezTo>
                  <a:cubicBezTo>
                    <a:pt x="187421" y="195084"/>
                    <a:pt x="188914" y="191495"/>
                    <a:pt x="188349" y="187865"/>
                  </a:cubicBezTo>
                  <a:lnTo>
                    <a:pt x="178145" y="123375"/>
                  </a:lnTo>
                  <a:lnTo>
                    <a:pt x="224285" y="77195"/>
                  </a:lnTo>
                  <a:cubicBezTo>
                    <a:pt x="226866" y="74614"/>
                    <a:pt x="227753" y="70822"/>
                    <a:pt x="226624" y="67354"/>
                  </a:cubicBezTo>
                  <a:cubicBezTo>
                    <a:pt x="225494" y="63885"/>
                    <a:pt x="222550" y="61344"/>
                    <a:pt x="218920" y="60780"/>
                  </a:cubicBezTo>
                  <a:lnTo>
                    <a:pt x="154470" y="50536"/>
                  </a:lnTo>
                  <a:lnTo>
                    <a:pt x="124827" y="-7623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62817" y="366534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Proprietà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05210" y="4069736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08459" y="4144410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Problema Convesso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08459" y="4431988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globalmente ottima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unica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5210" y="4861313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508459" y="4935987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Ortogonalità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508459" y="5214040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componenti sono tra loro ortogonali: vi ⊥ vj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05210" y="5652889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08459" y="5718038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Ordinamento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517984" y="6002894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λ₁ cattura la massima varianza, λ₂ la seconda, etc.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CB2DF58-30E3-FAB7-D165-ABC2497C008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950F00F2-585C-1DA0-E51D-8EE891FCD6C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B9D341BA-58EB-22FD-CC9D-22224948D9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475" y="38100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Singular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Value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Decomposition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(SVD)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33425"/>
            <a:ext cx="526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Decomposizione matriciale per PCA efficiente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E7227B2-2906-3BFA-152A-92468D054E40}"/>
              </a:ext>
            </a:extLst>
          </p:cNvPr>
          <p:cNvGrpSpPr/>
          <p:nvPr/>
        </p:nvGrpSpPr>
        <p:grpSpPr>
          <a:xfrm>
            <a:off x="365801" y="1333500"/>
            <a:ext cx="11445199" cy="1847850"/>
            <a:chOff x="381000" y="1181100"/>
            <a:chExt cx="11445199" cy="1847850"/>
          </a:xfrm>
        </p:grpSpPr>
        <p:sp>
          <p:nvSpPr>
            <p:cNvPr id="6" name="Shape 4"/>
            <p:cNvSpPr/>
            <p:nvPr/>
          </p:nvSpPr>
          <p:spPr>
            <a:xfrm>
              <a:off x="381000" y="1181100"/>
              <a:ext cx="11430000" cy="1847850"/>
            </a:xfrm>
            <a:custGeom>
              <a:avLst/>
              <a:gdLst/>
              <a:ahLst/>
              <a:cxnLst/>
              <a:rect l="l" t="t" r="r" b="b"/>
              <a:pathLst>
                <a:path w="11430000" h="1847850">
                  <a:moveTo>
                    <a:pt x="0" y="0"/>
                  </a:moveTo>
                  <a:lnTo>
                    <a:pt x="11430000" y="0"/>
                  </a:lnTo>
                  <a:lnTo>
                    <a:pt x="11430000" y="1847850"/>
                  </a:lnTo>
                  <a:lnTo>
                    <a:pt x="0" y="1847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6000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9423" y="102022"/>
                  </a:moveTo>
                  <a:cubicBezTo>
                    <a:pt x="35362" y="60499"/>
                    <a:pt x="71125" y="28575"/>
                    <a:pt x="114300" y="28575"/>
                  </a:cubicBezTo>
                  <a:cubicBezTo>
                    <a:pt x="137964" y="28575"/>
                    <a:pt x="159395" y="38174"/>
                    <a:pt x="174933" y="53667"/>
                  </a:cubicBezTo>
                  <a:cubicBezTo>
                    <a:pt x="175022" y="53757"/>
                    <a:pt x="175111" y="53846"/>
                    <a:pt x="175200" y="53935"/>
                  </a:cubicBezTo>
                  <a:lnTo>
                    <a:pt x="178594" y="57150"/>
                  </a:lnTo>
                  <a:lnTo>
                    <a:pt x="157207" y="57150"/>
                  </a:lnTo>
                  <a:cubicBezTo>
                    <a:pt x="149304" y="57150"/>
                    <a:pt x="142920" y="63535"/>
                    <a:pt x="142920" y="71438"/>
                  </a:cubicBezTo>
                  <a:cubicBezTo>
                    <a:pt x="142920" y="79340"/>
                    <a:pt x="149304" y="85725"/>
                    <a:pt x="157207" y="85725"/>
                  </a:cubicBezTo>
                  <a:lnTo>
                    <a:pt x="214357" y="85725"/>
                  </a:lnTo>
                  <a:cubicBezTo>
                    <a:pt x="222260" y="85725"/>
                    <a:pt x="228645" y="79340"/>
                    <a:pt x="228645" y="71438"/>
                  </a:cubicBezTo>
                  <a:lnTo>
                    <a:pt x="228645" y="14288"/>
                  </a:lnTo>
                  <a:cubicBezTo>
                    <a:pt x="228645" y="6385"/>
                    <a:pt x="222260" y="0"/>
                    <a:pt x="214357" y="0"/>
                  </a:cubicBezTo>
                  <a:cubicBezTo>
                    <a:pt x="206454" y="0"/>
                    <a:pt x="200070" y="6385"/>
                    <a:pt x="200070" y="14288"/>
                  </a:cubicBezTo>
                  <a:lnTo>
                    <a:pt x="200070" y="38130"/>
                  </a:lnTo>
                  <a:lnTo>
                    <a:pt x="195024" y="33352"/>
                  </a:lnTo>
                  <a:cubicBezTo>
                    <a:pt x="174352" y="12769"/>
                    <a:pt x="145777" y="0"/>
                    <a:pt x="114300" y="0"/>
                  </a:cubicBezTo>
                  <a:cubicBezTo>
                    <a:pt x="56704" y="0"/>
                    <a:pt x="9064" y="42595"/>
                    <a:pt x="1161" y="98003"/>
                  </a:cubicBezTo>
                  <a:cubicBezTo>
                    <a:pt x="45" y="105817"/>
                    <a:pt x="5447" y="113050"/>
                    <a:pt x="13261" y="114166"/>
                  </a:cubicBezTo>
                  <a:cubicBezTo>
                    <a:pt x="21074" y="115282"/>
                    <a:pt x="28307" y="109835"/>
                    <a:pt x="29423" y="102066"/>
                  </a:cubicBezTo>
                  <a:close/>
                  <a:moveTo>
                    <a:pt x="227439" y="130597"/>
                  </a:moveTo>
                  <a:cubicBezTo>
                    <a:pt x="228555" y="122783"/>
                    <a:pt x="223108" y="115550"/>
                    <a:pt x="215339" y="114434"/>
                  </a:cubicBezTo>
                  <a:cubicBezTo>
                    <a:pt x="207571" y="113318"/>
                    <a:pt x="200293" y="118765"/>
                    <a:pt x="199177" y="126534"/>
                  </a:cubicBezTo>
                  <a:cubicBezTo>
                    <a:pt x="193238" y="168057"/>
                    <a:pt x="157475" y="199980"/>
                    <a:pt x="114300" y="199980"/>
                  </a:cubicBezTo>
                  <a:cubicBezTo>
                    <a:pt x="90636" y="199980"/>
                    <a:pt x="69205" y="190381"/>
                    <a:pt x="53667" y="174888"/>
                  </a:cubicBezTo>
                  <a:cubicBezTo>
                    <a:pt x="53578" y="174799"/>
                    <a:pt x="53489" y="174709"/>
                    <a:pt x="53400" y="174620"/>
                  </a:cubicBezTo>
                  <a:lnTo>
                    <a:pt x="50006" y="171405"/>
                  </a:lnTo>
                  <a:lnTo>
                    <a:pt x="71393" y="171405"/>
                  </a:lnTo>
                  <a:cubicBezTo>
                    <a:pt x="79296" y="171405"/>
                    <a:pt x="85680" y="165021"/>
                    <a:pt x="85680" y="157118"/>
                  </a:cubicBezTo>
                  <a:cubicBezTo>
                    <a:pt x="85680" y="149215"/>
                    <a:pt x="79296" y="142830"/>
                    <a:pt x="71393" y="142830"/>
                  </a:cubicBezTo>
                  <a:lnTo>
                    <a:pt x="14288" y="142875"/>
                  </a:lnTo>
                  <a:cubicBezTo>
                    <a:pt x="10492" y="142875"/>
                    <a:pt x="6831" y="144393"/>
                    <a:pt x="4152" y="147117"/>
                  </a:cubicBezTo>
                  <a:cubicBezTo>
                    <a:pt x="1473" y="149840"/>
                    <a:pt x="-45" y="153457"/>
                    <a:pt x="0" y="157296"/>
                  </a:cubicBezTo>
                  <a:lnTo>
                    <a:pt x="446" y="214000"/>
                  </a:lnTo>
                  <a:cubicBezTo>
                    <a:pt x="491" y="221903"/>
                    <a:pt x="6965" y="228243"/>
                    <a:pt x="14868" y="228154"/>
                  </a:cubicBezTo>
                  <a:cubicBezTo>
                    <a:pt x="22771" y="228064"/>
                    <a:pt x="29111" y="221635"/>
                    <a:pt x="29021" y="213732"/>
                  </a:cubicBezTo>
                  <a:lnTo>
                    <a:pt x="28843" y="190738"/>
                  </a:lnTo>
                  <a:lnTo>
                    <a:pt x="33620" y="195248"/>
                  </a:lnTo>
                  <a:cubicBezTo>
                    <a:pt x="54293" y="215831"/>
                    <a:pt x="82823" y="228600"/>
                    <a:pt x="114300" y="228600"/>
                  </a:cubicBezTo>
                  <a:cubicBezTo>
                    <a:pt x="171896" y="228600"/>
                    <a:pt x="219536" y="186005"/>
                    <a:pt x="227439" y="1305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8649" y="1371600"/>
              <a:ext cx="108775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Teorema SVD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600075" y="1752600"/>
              <a:ext cx="111347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matrice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 ∈ ℝN×D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può essere decomposta come: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190750"/>
              <a:ext cx="11049000" cy="647700"/>
            </a:xfrm>
            <a:custGeom>
              <a:avLst/>
              <a:gdLst/>
              <a:ahLst/>
              <a:cxnLst/>
              <a:rect l="l" t="t" r="r" b="b"/>
              <a:pathLst>
                <a:path w="11049000" h="647700">
                  <a:moveTo>
                    <a:pt x="0" y="0"/>
                  </a:moveTo>
                  <a:lnTo>
                    <a:pt x="11049000" y="0"/>
                  </a:lnTo>
                  <a:lnTo>
                    <a:pt x="11049000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652463" y="2343150"/>
              <a:ext cx="108870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= UΣV</a:t>
              </a:r>
              <a:r>
                <a:rPr lang="it-IT" sz="105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T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F3A9BD9B-373C-84DA-285F-2E739B434C68}"/>
              </a:ext>
            </a:extLst>
          </p:cNvPr>
          <p:cNvGrpSpPr/>
          <p:nvPr/>
        </p:nvGrpSpPr>
        <p:grpSpPr>
          <a:xfrm>
            <a:off x="381000" y="5524500"/>
            <a:ext cx="11430000" cy="914400"/>
            <a:chOff x="381000" y="5219700"/>
            <a:chExt cx="11430000" cy="914400"/>
          </a:xfrm>
        </p:grpSpPr>
        <p:sp>
          <p:nvSpPr>
            <p:cNvPr id="36" name="Shape 34"/>
            <p:cNvSpPr/>
            <p:nvPr/>
          </p:nvSpPr>
          <p:spPr>
            <a:xfrm>
              <a:off x="381000" y="5219700"/>
              <a:ext cx="11430000" cy="914400"/>
            </a:xfrm>
            <a:custGeom>
              <a:avLst/>
              <a:gdLst/>
              <a:ahLst/>
              <a:cxnLst/>
              <a:rect l="l" t="t" r="r" b="b"/>
              <a:pathLst>
                <a:path w="11430000" h="1143000">
                  <a:moveTo>
                    <a:pt x="0" y="0"/>
                  </a:moveTo>
                  <a:lnTo>
                    <a:pt x="11430000" y="0"/>
                  </a:lnTo>
                  <a:lnTo>
                    <a:pt x="11430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8624" y="5495925"/>
              <a:ext cx="321469" cy="285750"/>
            </a:xfrm>
            <a:custGeom>
              <a:avLst/>
              <a:gdLst/>
              <a:ahLst/>
              <a:cxnLst/>
              <a:rect l="l" t="t" r="r" b="b"/>
              <a:pathLst>
                <a:path w="321469" h="285750">
                  <a:moveTo>
                    <a:pt x="234125" y="53578"/>
                  </a:moveTo>
                  <a:cubicBezTo>
                    <a:pt x="224861" y="53578"/>
                    <a:pt x="215875" y="56090"/>
                    <a:pt x="208006" y="60666"/>
                  </a:cubicBezTo>
                  <a:cubicBezTo>
                    <a:pt x="199188" y="51736"/>
                    <a:pt x="188919" y="44258"/>
                    <a:pt x="177589" y="38621"/>
                  </a:cubicBezTo>
                  <a:cubicBezTo>
                    <a:pt x="193328" y="25226"/>
                    <a:pt x="213364" y="17859"/>
                    <a:pt x="234125" y="17859"/>
                  </a:cubicBezTo>
                  <a:cubicBezTo>
                    <a:pt x="282346" y="17859"/>
                    <a:pt x="321469" y="56927"/>
                    <a:pt x="321469" y="105203"/>
                  </a:cubicBezTo>
                  <a:cubicBezTo>
                    <a:pt x="321469" y="128364"/>
                    <a:pt x="312260" y="150577"/>
                    <a:pt x="295908" y="166929"/>
                  </a:cubicBezTo>
                  <a:lnTo>
                    <a:pt x="256226" y="206611"/>
                  </a:lnTo>
                  <a:cubicBezTo>
                    <a:pt x="239874" y="222963"/>
                    <a:pt x="217661" y="232172"/>
                    <a:pt x="194500" y="232172"/>
                  </a:cubicBezTo>
                  <a:cubicBezTo>
                    <a:pt x="146279" y="232172"/>
                    <a:pt x="107156" y="193104"/>
                    <a:pt x="107156" y="144828"/>
                  </a:cubicBezTo>
                  <a:cubicBezTo>
                    <a:pt x="107156" y="143991"/>
                    <a:pt x="107156" y="143154"/>
                    <a:pt x="107212" y="142317"/>
                  </a:cubicBezTo>
                  <a:cubicBezTo>
                    <a:pt x="107491" y="132438"/>
                    <a:pt x="115695" y="124681"/>
                    <a:pt x="125574" y="124960"/>
                  </a:cubicBezTo>
                  <a:cubicBezTo>
                    <a:pt x="135452" y="125239"/>
                    <a:pt x="143210" y="133443"/>
                    <a:pt x="142931" y="143321"/>
                  </a:cubicBezTo>
                  <a:cubicBezTo>
                    <a:pt x="142931" y="143824"/>
                    <a:pt x="142931" y="144326"/>
                    <a:pt x="142931" y="144773"/>
                  </a:cubicBezTo>
                  <a:cubicBezTo>
                    <a:pt x="142931" y="173292"/>
                    <a:pt x="166036" y="196397"/>
                    <a:pt x="194556" y="196397"/>
                  </a:cubicBezTo>
                  <a:cubicBezTo>
                    <a:pt x="208229" y="196397"/>
                    <a:pt x="221345" y="190984"/>
                    <a:pt x="231056" y="181273"/>
                  </a:cubicBezTo>
                  <a:lnTo>
                    <a:pt x="270737" y="141591"/>
                  </a:lnTo>
                  <a:cubicBezTo>
                    <a:pt x="280392" y="131936"/>
                    <a:pt x="285862" y="118765"/>
                    <a:pt x="285862" y="105091"/>
                  </a:cubicBezTo>
                  <a:cubicBezTo>
                    <a:pt x="285862" y="76572"/>
                    <a:pt x="262756" y="53467"/>
                    <a:pt x="234237" y="53467"/>
                  </a:cubicBezTo>
                  <a:close/>
                  <a:moveTo>
                    <a:pt x="153591" y="96720"/>
                  </a:moveTo>
                  <a:cubicBezTo>
                    <a:pt x="152530" y="96273"/>
                    <a:pt x="151470" y="95659"/>
                    <a:pt x="150521" y="94990"/>
                  </a:cubicBezTo>
                  <a:cubicBezTo>
                    <a:pt x="143489" y="91362"/>
                    <a:pt x="135452" y="89297"/>
                    <a:pt x="127025" y="89297"/>
                  </a:cubicBezTo>
                  <a:cubicBezTo>
                    <a:pt x="113351" y="89297"/>
                    <a:pt x="100236" y="94710"/>
                    <a:pt x="90525" y="104422"/>
                  </a:cubicBezTo>
                  <a:lnTo>
                    <a:pt x="50843" y="144103"/>
                  </a:lnTo>
                  <a:cubicBezTo>
                    <a:pt x="41188" y="153758"/>
                    <a:pt x="35719" y="166929"/>
                    <a:pt x="35719" y="180603"/>
                  </a:cubicBezTo>
                  <a:cubicBezTo>
                    <a:pt x="35719" y="209122"/>
                    <a:pt x="58824" y="232228"/>
                    <a:pt x="87344" y="232228"/>
                  </a:cubicBezTo>
                  <a:cubicBezTo>
                    <a:pt x="96552" y="232228"/>
                    <a:pt x="105538" y="229772"/>
                    <a:pt x="113407" y="225196"/>
                  </a:cubicBezTo>
                  <a:cubicBezTo>
                    <a:pt x="122225" y="234125"/>
                    <a:pt x="132494" y="241604"/>
                    <a:pt x="143880" y="247241"/>
                  </a:cubicBezTo>
                  <a:cubicBezTo>
                    <a:pt x="128141" y="260579"/>
                    <a:pt x="108161" y="268002"/>
                    <a:pt x="87344" y="268002"/>
                  </a:cubicBezTo>
                  <a:cubicBezTo>
                    <a:pt x="39123" y="268002"/>
                    <a:pt x="0" y="228935"/>
                    <a:pt x="0" y="180659"/>
                  </a:cubicBezTo>
                  <a:cubicBezTo>
                    <a:pt x="0" y="157497"/>
                    <a:pt x="9209" y="135285"/>
                    <a:pt x="25561" y="118932"/>
                  </a:cubicBezTo>
                  <a:lnTo>
                    <a:pt x="65243" y="79251"/>
                  </a:lnTo>
                  <a:cubicBezTo>
                    <a:pt x="81595" y="62898"/>
                    <a:pt x="103808" y="53690"/>
                    <a:pt x="126969" y="53690"/>
                  </a:cubicBezTo>
                  <a:cubicBezTo>
                    <a:pt x="175301" y="53690"/>
                    <a:pt x="214313" y="93092"/>
                    <a:pt x="214313" y="141256"/>
                  </a:cubicBezTo>
                  <a:cubicBezTo>
                    <a:pt x="214313" y="141982"/>
                    <a:pt x="214313" y="142708"/>
                    <a:pt x="214313" y="143433"/>
                  </a:cubicBezTo>
                  <a:cubicBezTo>
                    <a:pt x="214089" y="153312"/>
                    <a:pt x="205885" y="161069"/>
                    <a:pt x="196007" y="160846"/>
                  </a:cubicBezTo>
                  <a:cubicBezTo>
                    <a:pt x="186128" y="160623"/>
                    <a:pt x="178371" y="152419"/>
                    <a:pt x="178594" y="142540"/>
                  </a:cubicBezTo>
                  <a:cubicBezTo>
                    <a:pt x="178594" y="142094"/>
                    <a:pt x="178594" y="141703"/>
                    <a:pt x="178594" y="141256"/>
                  </a:cubicBezTo>
                  <a:cubicBezTo>
                    <a:pt x="178594" y="122448"/>
                    <a:pt x="168548" y="105928"/>
                    <a:pt x="153591" y="96831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1109123" y="5381625"/>
              <a:ext cx="3295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Relazione con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109123" y="5676900"/>
              <a:ext cx="42529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√(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(N-1))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2194694" y="5676900"/>
              <a:ext cx="50530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dove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è l'autovalore di Σ (matrice di covarianza)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2613A50-BA4E-C92B-6328-CFB918955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2" name="Shape 0">
              <a:extLst>
                <a:ext uri="{FF2B5EF4-FFF2-40B4-BE49-F238E27FC236}">
                  <a16:creationId xmlns:a16="http://schemas.microsoft.com/office/drawing/2014/main" id="{7971A38D-DDF6-B52B-DCEC-3769F3A85FC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13CE2037-B6B0-6BEC-814A-8854884020B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D5E181-7D0B-B819-1ABA-8DC88B31C6E4}"/>
              </a:ext>
            </a:extLst>
          </p:cNvPr>
          <p:cNvGrpSpPr/>
          <p:nvPr/>
        </p:nvGrpSpPr>
        <p:grpSpPr>
          <a:xfrm>
            <a:off x="381000" y="3514725"/>
            <a:ext cx="11433125" cy="1666875"/>
            <a:chOff x="381000" y="3238500"/>
            <a:chExt cx="11433125" cy="1666875"/>
          </a:xfrm>
        </p:grpSpPr>
        <p:sp>
          <p:nvSpPr>
            <p:cNvPr id="12" name="Shape 10"/>
            <p:cNvSpPr/>
            <p:nvPr/>
          </p:nvSpPr>
          <p:spPr>
            <a:xfrm>
              <a:off x="38100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8100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3340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577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1104899" y="3486150"/>
              <a:ext cx="194935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53340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569863" y="3952875"/>
              <a:ext cx="11415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U ∈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ℝ^NxN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53340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sinistri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X X</a:t>
              </a:r>
              <a:r>
                <a:rPr lang="it-IT" sz="9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4254401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254401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406801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4359176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4978301" y="3486150"/>
              <a:ext cx="2302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Diagonale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4406801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4497968" y="3952875"/>
              <a:ext cx="13272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∈ ℝ^N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4406801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Valori singolari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σ₁ ≥ σ₂ ≥ ... ≥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σmin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(N,D) ≥ 0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812795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812795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828035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823272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8851850" y="3486150"/>
              <a:ext cx="21019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828035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destri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r>
                <a:rPr lang="it-IT" sz="9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Shape 15">
              <a:extLst>
                <a:ext uri="{FF2B5EF4-FFF2-40B4-BE49-F238E27FC236}">
                  <a16:creationId xmlns:a16="http://schemas.microsoft.com/office/drawing/2014/main" id="{B7F8DED8-3CCF-B97B-4724-C3E5A15AFD93}"/>
                </a:ext>
              </a:extLst>
            </p:cNvPr>
            <p:cNvSpPr/>
            <p:nvPr/>
          </p:nvSpPr>
          <p:spPr>
            <a:xfrm>
              <a:off x="828035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345664" y="3962400"/>
              <a:ext cx="1301800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 ∈ ℝ^D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76238"/>
            <a:ext cx="57798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Implementazione PCA via SVD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4856"/>
            <a:ext cx="440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Algoritmo implementato da zero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7BFDB6-31C7-FE44-05BC-0A01CF2834E4}"/>
              </a:ext>
            </a:extLst>
          </p:cNvPr>
          <p:cNvGrpSpPr/>
          <p:nvPr/>
        </p:nvGrpSpPr>
        <p:grpSpPr>
          <a:xfrm>
            <a:off x="400050" y="1262657"/>
            <a:ext cx="11463337" cy="4067175"/>
            <a:chOff x="400050" y="1181100"/>
            <a:chExt cx="11463337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23888" y="1404938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61092" y="536"/>
                  </a:moveTo>
                  <a:cubicBezTo>
                    <a:pt x="153501" y="-1652"/>
                    <a:pt x="145599" y="2768"/>
                    <a:pt x="143411" y="10358"/>
                  </a:cubicBezTo>
                  <a:lnTo>
                    <a:pt x="86261" y="210383"/>
                  </a:lnTo>
                  <a:cubicBezTo>
                    <a:pt x="84073" y="217974"/>
                    <a:pt x="88493" y="225876"/>
                    <a:pt x="96083" y="228064"/>
                  </a:cubicBezTo>
                  <a:cubicBezTo>
                    <a:pt x="103674" y="230252"/>
                    <a:pt x="111576" y="225832"/>
                    <a:pt x="113764" y="218242"/>
                  </a:cubicBezTo>
                  <a:lnTo>
                    <a:pt x="170914" y="18217"/>
                  </a:lnTo>
                  <a:cubicBezTo>
                    <a:pt x="173102" y="10626"/>
                    <a:pt x="168682" y="2724"/>
                    <a:pt x="161092" y="536"/>
                  </a:cubicBezTo>
                  <a:close/>
                  <a:moveTo>
                    <a:pt x="189934" y="61302"/>
                  </a:moveTo>
                  <a:cubicBezTo>
                    <a:pt x="184353" y="66883"/>
                    <a:pt x="184353" y="75947"/>
                    <a:pt x="189934" y="81528"/>
                  </a:cubicBezTo>
                  <a:lnTo>
                    <a:pt x="222706" y="114300"/>
                  </a:lnTo>
                  <a:lnTo>
                    <a:pt x="189934" y="147072"/>
                  </a:lnTo>
                  <a:cubicBezTo>
                    <a:pt x="184353" y="152653"/>
                    <a:pt x="184353" y="161717"/>
                    <a:pt x="189934" y="167298"/>
                  </a:cubicBezTo>
                  <a:cubicBezTo>
                    <a:pt x="195516" y="172879"/>
                    <a:pt x="204579" y="172879"/>
                    <a:pt x="210160" y="167298"/>
                  </a:cubicBezTo>
                  <a:lnTo>
                    <a:pt x="253023" y="124435"/>
                  </a:lnTo>
                  <a:cubicBezTo>
                    <a:pt x="258604" y="118854"/>
                    <a:pt x="258604" y="109791"/>
                    <a:pt x="253023" y="104209"/>
                  </a:cubicBezTo>
                  <a:lnTo>
                    <a:pt x="210160" y="61347"/>
                  </a:lnTo>
                  <a:cubicBezTo>
                    <a:pt x="204579" y="55766"/>
                    <a:pt x="195516" y="55766"/>
                    <a:pt x="189934" y="61347"/>
                  </a:cubicBezTo>
                  <a:close/>
                  <a:moveTo>
                    <a:pt x="67285" y="61302"/>
                  </a:moveTo>
                  <a:cubicBezTo>
                    <a:pt x="61704" y="55721"/>
                    <a:pt x="52641" y="55721"/>
                    <a:pt x="47059" y="61302"/>
                  </a:cubicBezTo>
                  <a:lnTo>
                    <a:pt x="4197" y="104165"/>
                  </a:lnTo>
                  <a:cubicBezTo>
                    <a:pt x="-1384" y="109746"/>
                    <a:pt x="-1384" y="118809"/>
                    <a:pt x="4197" y="124391"/>
                  </a:cubicBezTo>
                  <a:lnTo>
                    <a:pt x="47059" y="167253"/>
                  </a:lnTo>
                  <a:cubicBezTo>
                    <a:pt x="52641" y="172834"/>
                    <a:pt x="61704" y="172834"/>
                    <a:pt x="67285" y="167253"/>
                  </a:cubicBezTo>
                  <a:cubicBezTo>
                    <a:pt x="72866" y="161672"/>
                    <a:pt x="72866" y="152608"/>
                    <a:pt x="67285" y="147027"/>
                  </a:cubicBezTo>
                  <a:lnTo>
                    <a:pt x="34513" y="114300"/>
                  </a:lnTo>
                  <a:lnTo>
                    <a:pt x="67241" y="81528"/>
                  </a:lnTo>
                  <a:cubicBezTo>
                    <a:pt x="72822" y="75947"/>
                    <a:pt x="72822" y="66883"/>
                    <a:pt x="67241" y="6130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2870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Algoritmo Implementato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723900" y="19526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85800" y="19335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43000" y="1913334"/>
              <a:ext cx="29337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Centra i dati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143000" y="2200275"/>
              <a:ext cx="29241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X - μ dove μ = (1/N)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xi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096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723900" y="27717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85800" y="27527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142999" y="2747962"/>
              <a:ext cx="1390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Calcola SVD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1152525" y="3019425"/>
              <a:ext cx="10382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UΣV</a:t>
              </a:r>
              <a:r>
                <a:rPr lang="it-IT" sz="8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096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723900" y="36290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5800" y="36099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1143000" y="3590925"/>
              <a:ext cx="21431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Seleziona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1134835" y="3876675"/>
              <a:ext cx="277177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Prime </a:t>
              </a:r>
              <a:r>
                <a:rPr lang="it-IT" sz="12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colonne 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di V: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Vk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∈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ℝ^Dxk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096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7239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85800" y="44291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142999" y="4410075"/>
              <a:ext cx="13049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1144361" y="4676775"/>
              <a:ext cx="7810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Z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XcVk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67241"/>
                  </a:moveTo>
                  <a:lnTo>
                    <a:pt x="181541" y="110103"/>
                  </a:lnTo>
                  <a:cubicBezTo>
                    <a:pt x="177433" y="114211"/>
                    <a:pt x="171316" y="115416"/>
                    <a:pt x="165958" y="113184"/>
                  </a:cubicBezTo>
                  <a:cubicBezTo>
                    <a:pt x="160600" y="110951"/>
                    <a:pt x="157163" y="105772"/>
                    <a:pt x="157163" y="100013"/>
                  </a:cubicBezTo>
                  <a:lnTo>
                    <a:pt x="157163" y="71438"/>
                  </a:lnTo>
                  <a:lnTo>
                    <a:pt x="14288" y="71438"/>
                  </a:lnTo>
                  <a:cubicBezTo>
                    <a:pt x="6385" y="71438"/>
                    <a:pt x="0" y="65053"/>
                    <a:pt x="0" y="57150"/>
                  </a:cubicBezTo>
                  <a:cubicBezTo>
                    <a:pt x="0" y="49247"/>
                    <a:pt x="6385" y="42863"/>
                    <a:pt x="14288" y="42863"/>
                  </a:cubicBezTo>
                  <a:lnTo>
                    <a:pt x="157163" y="42863"/>
                  </a:lnTo>
                  <a:lnTo>
                    <a:pt x="157163" y="14288"/>
                  </a:lnTo>
                  <a:cubicBezTo>
                    <a:pt x="157163" y="8528"/>
                    <a:pt x="160645" y="3304"/>
                    <a:pt x="166003" y="1072"/>
                  </a:cubicBezTo>
                  <a:cubicBezTo>
                    <a:pt x="171361" y="-1161"/>
                    <a:pt x="177478" y="89"/>
                    <a:pt x="181585" y="4152"/>
                  </a:cubicBezTo>
                  <a:lnTo>
                    <a:pt x="224448" y="47015"/>
                  </a:lnTo>
                  <a:cubicBezTo>
                    <a:pt x="230029" y="52596"/>
                    <a:pt x="230029" y="61659"/>
                    <a:pt x="224448" y="67241"/>
                  </a:cubicBezTo>
                  <a:close/>
                  <a:moveTo>
                    <a:pt x="47015" y="224403"/>
                  </a:moveTo>
                  <a:lnTo>
                    <a:pt x="4152" y="181541"/>
                  </a:lnTo>
                  <a:cubicBezTo>
                    <a:pt x="-1429" y="175959"/>
                    <a:pt x="-1429" y="166896"/>
                    <a:pt x="4152" y="161315"/>
                  </a:cubicBezTo>
                  <a:lnTo>
                    <a:pt x="47015" y="118452"/>
                  </a:lnTo>
                  <a:cubicBezTo>
                    <a:pt x="51122" y="114345"/>
                    <a:pt x="57239" y="113139"/>
                    <a:pt x="62597" y="115372"/>
                  </a:cubicBezTo>
                  <a:cubicBezTo>
                    <a:pt x="67955" y="117604"/>
                    <a:pt x="71438" y="122828"/>
                    <a:pt x="71438" y="128588"/>
                  </a:cubicBezTo>
                  <a:lnTo>
                    <a:pt x="71438" y="157163"/>
                  </a:lnTo>
                  <a:lnTo>
                    <a:pt x="214313" y="157163"/>
                  </a:lnTo>
                  <a:cubicBezTo>
                    <a:pt x="222215" y="157163"/>
                    <a:pt x="228600" y="163547"/>
                    <a:pt x="228600" y="171450"/>
                  </a:cubicBezTo>
                  <a:cubicBezTo>
                    <a:pt x="228600" y="179353"/>
                    <a:pt x="222215" y="185738"/>
                    <a:pt x="214313" y="185738"/>
                  </a:cubicBezTo>
                  <a:lnTo>
                    <a:pt x="71438" y="185738"/>
                  </a:lnTo>
                  <a:lnTo>
                    <a:pt x="71438" y="214313"/>
                  </a:lnTo>
                  <a:cubicBezTo>
                    <a:pt x="71438" y="220072"/>
                    <a:pt x="67955" y="225296"/>
                    <a:pt x="62597" y="227528"/>
                  </a:cubicBezTo>
                  <a:cubicBezTo>
                    <a:pt x="57239" y="229761"/>
                    <a:pt x="51122" y="228511"/>
                    <a:pt x="47015" y="22444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53237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Trasformazioni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38900" y="18192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636544" y="20193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56726" y="168302"/>
                  </a:moveTo>
                  <a:cubicBezTo>
                    <a:pt x="60912" y="172488"/>
                    <a:pt x="67709" y="172488"/>
                    <a:pt x="71895" y="168302"/>
                  </a:cubicBezTo>
                  <a:lnTo>
                    <a:pt x="125473" y="114724"/>
                  </a:lnTo>
                  <a:cubicBezTo>
                    <a:pt x="129659" y="110538"/>
                    <a:pt x="129659" y="103741"/>
                    <a:pt x="125473" y="99555"/>
                  </a:cubicBezTo>
                  <a:cubicBezTo>
                    <a:pt x="121287" y="95369"/>
                    <a:pt x="114490" y="95369"/>
                    <a:pt x="110304" y="99555"/>
                  </a:cubicBezTo>
                  <a:lnTo>
                    <a:pt x="75009" y="134849"/>
                  </a:lnTo>
                  <a:lnTo>
                    <a:pt x="75009" y="10716"/>
                  </a:lnTo>
                  <a:cubicBezTo>
                    <a:pt x="75009" y="4789"/>
                    <a:pt x="70221" y="0"/>
                    <a:pt x="64294" y="0"/>
                  </a:cubicBezTo>
                  <a:cubicBezTo>
                    <a:pt x="58367" y="0"/>
                    <a:pt x="53578" y="4789"/>
                    <a:pt x="53578" y="10716"/>
                  </a:cubicBezTo>
                  <a:lnTo>
                    <a:pt x="53578" y="134849"/>
                  </a:lnTo>
                  <a:lnTo>
                    <a:pt x="18284" y="99555"/>
                  </a:lnTo>
                  <a:cubicBezTo>
                    <a:pt x="14098" y="95369"/>
                    <a:pt x="7300" y="95369"/>
                    <a:pt x="3114" y="99555"/>
                  </a:cubicBezTo>
                  <a:cubicBezTo>
                    <a:pt x="-1072" y="103741"/>
                    <a:pt x="-1072" y="110538"/>
                    <a:pt x="3114" y="114724"/>
                  </a:cubicBezTo>
                  <a:lnTo>
                    <a:pt x="56692" y="1683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877050" y="1966913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591300" y="23145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657975" y="24288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c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∈ ℝ^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N</a:t>
              </a:r>
              <a:r>
                <a:rPr lang="it-IT" sz="15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591300" y="28860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 D dimensioni a k dimensioni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6438900" y="34194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636544" y="36195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71862" y="5827"/>
                  </a:moveTo>
                  <a:cubicBezTo>
                    <a:pt x="67676" y="1641"/>
                    <a:pt x="60878" y="1641"/>
                    <a:pt x="56692" y="5827"/>
                  </a:cubicBezTo>
                  <a:lnTo>
                    <a:pt x="3114" y="59405"/>
                  </a:lnTo>
                  <a:cubicBezTo>
                    <a:pt x="-1072" y="63591"/>
                    <a:pt x="-1072" y="70388"/>
                    <a:pt x="3114" y="74574"/>
                  </a:cubicBezTo>
                  <a:cubicBezTo>
                    <a:pt x="7300" y="78760"/>
                    <a:pt x="14098" y="78760"/>
                    <a:pt x="18284" y="74574"/>
                  </a:cubicBezTo>
                  <a:lnTo>
                    <a:pt x="53578" y="39279"/>
                  </a:lnTo>
                  <a:lnTo>
                    <a:pt x="53578" y="163413"/>
                  </a:lnTo>
                  <a:cubicBezTo>
                    <a:pt x="53578" y="169340"/>
                    <a:pt x="58367" y="174129"/>
                    <a:pt x="64294" y="174129"/>
                  </a:cubicBezTo>
                  <a:cubicBezTo>
                    <a:pt x="70221" y="174129"/>
                    <a:pt x="75009" y="169340"/>
                    <a:pt x="75009" y="163413"/>
                  </a:cubicBezTo>
                  <a:lnTo>
                    <a:pt x="75009" y="39279"/>
                  </a:lnTo>
                  <a:lnTo>
                    <a:pt x="110304" y="74574"/>
                  </a:lnTo>
                  <a:cubicBezTo>
                    <a:pt x="114490" y="78760"/>
                    <a:pt x="121287" y="78760"/>
                    <a:pt x="125473" y="74574"/>
                  </a:cubicBezTo>
                  <a:cubicBezTo>
                    <a:pt x="129659" y="70388"/>
                    <a:pt x="129659" y="63591"/>
                    <a:pt x="125473" y="59405"/>
                  </a:cubicBezTo>
                  <a:lnTo>
                    <a:pt x="71895" y="58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877050" y="355282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6591300" y="39147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6657975" y="40290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X̂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kT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+ μ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91300" y="44862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Torna allo spazio originale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88F79541-4599-C794-5B50-2FFB0BD46866}"/>
              </a:ext>
            </a:extLst>
          </p:cNvPr>
          <p:cNvSpPr/>
          <p:nvPr/>
        </p:nvSpPr>
        <p:spPr>
          <a:xfrm>
            <a:off x="6600823" y="4005857"/>
            <a:ext cx="4867277" cy="485776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6052FC2-A2DA-346C-ADC7-E0013299CFE9}"/>
              </a:ext>
            </a:extLst>
          </p:cNvPr>
          <p:cNvGrpSpPr/>
          <p:nvPr/>
        </p:nvGrpSpPr>
        <p:grpSpPr>
          <a:xfrm>
            <a:off x="371475" y="5664993"/>
            <a:ext cx="11430000" cy="838200"/>
            <a:chOff x="381000" y="5438775"/>
            <a:chExt cx="11430000" cy="838200"/>
          </a:xfrm>
        </p:grpSpPr>
        <p:sp>
          <p:nvSpPr>
            <p:cNvPr id="46" name="Shape 44"/>
            <p:cNvSpPr/>
            <p:nvPr/>
          </p:nvSpPr>
          <p:spPr>
            <a:xfrm>
              <a:off x="381000" y="5438775"/>
              <a:ext cx="11430000" cy="838200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81025" y="571500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71438" y="178594"/>
                  </a:moveTo>
                  <a:lnTo>
                    <a:pt x="13674" y="178594"/>
                  </a:lnTo>
                  <a:cubicBezTo>
                    <a:pt x="-223" y="178594"/>
                    <a:pt x="-8762" y="163469"/>
                    <a:pt x="-1619" y="151526"/>
                  </a:cubicBezTo>
                  <a:lnTo>
                    <a:pt x="27905" y="102301"/>
                  </a:lnTo>
                  <a:cubicBezTo>
                    <a:pt x="32761" y="94208"/>
                    <a:pt x="41467" y="89297"/>
                    <a:pt x="50899" y="89297"/>
                  </a:cubicBezTo>
                  <a:lnTo>
                    <a:pt x="103919" y="89297"/>
                  </a:lnTo>
                  <a:cubicBezTo>
                    <a:pt x="146391" y="17357"/>
                    <a:pt x="209736" y="13729"/>
                    <a:pt x="252096" y="19924"/>
                  </a:cubicBezTo>
                  <a:cubicBezTo>
                    <a:pt x="259240" y="20985"/>
                    <a:pt x="264821" y="26566"/>
                    <a:pt x="265826" y="33654"/>
                  </a:cubicBezTo>
                  <a:cubicBezTo>
                    <a:pt x="272021" y="76014"/>
                    <a:pt x="268393" y="139359"/>
                    <a:pt x="196453" y="181831"/>
                  </a:cubicBezTo>
                  <a:lnTo>
                    <a:pt x="196453" y="234851"/>
                  </a:lnTo>
                  <a:cubicBezTo>
                    <a:pt x="196453" y="244283"/>
                    <a:pt x="191542" y="252989"/>
                    <a:pt x="183449" y="257845"/>
                  </a:cubicBezTo>
                  <a:lnTo>
                    <a:pt x="134224" y="287369"/>
                  </a:lnTo>
                  <a:cubicBezTo>
                    <a:pt x="122337" y="294512"/>
                    <a:pt x="107156" y="285917"/>
                    <a:pt x="107156" y="272076"/>
                  </a:cubicBezTo>
                  <a:lnTo>
                    <a:pt x="107156" y="214313"/>
                  </a:lnTo>
                  <a:cubicBezTo>
                    <a:pt x="107156" y="194611"/>
                    <a:pt x="91139" y="178594"/>
                    <a:pt x="71438" y="178594"/>
                  </a:cubicBezTo>
                  <a:lnTo>
                    <a:pt x="71382" y="178594"/>
                  </a:lnTo>
                  <a:close/>
                  <a:moveTo>
                    <a:pt x="223242" y="89297"/>
                  </a:moveTo>
                  <a:cubicBezTo>
                    <a:pt x="223242" y="74512"/>
                    <a:pt x="211238" y="62508"/>
                    <a:pt x="196453" y="62508"/>
                  </a:cubicBezTo>
                  <a:cubicBezTo>
                    <a:pt x="181668" y="62508"/>
                    <a:pt x="169664" y="74512"/>
                    <a:pt x="169664" y="89297"/>
                  </a:cubicBezTo>
                  <a:cubicBezTo>
                    <a:pt x="169664" y="104082"/>
                    <a:pt x="181668" y="116086"/>
                    <a:pt x="196453" y="116086"/>
                  </a:cubicBezTo>
                  <a:cubicBezTo>
                    <a:pt x="211238" y="116086"/>
                    <a:pt x="223242" y="104082"/>
                    <a:pt x="223242" y="892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1042987" y="5543550"/>
              <a:ext cx="5653087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Vantaggi SVD rispetto a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Eigendecomposition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1042988" y="5829300"/>
              <a:ext cx="681513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Stabilità numerica • Efficienza O(ND min(N,D)) • Evita calcolo esplicito di Σ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AC592C5-E1EB-1F15-7C45-28E7006BF58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97E83BB4-37CD-238B-E9C4-9514DF1F358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370573E3-10C4-D417-0F63-3D12F3DFE73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5" name="Shape 22">
            <a:extLst>
              <a:ext uri="{FF2B5EF4-FFF2-40B4-BE49-F238E27FC236}">
                <a16:creationId xmlns:a16="http://schemas.microsoft.com/office/drawing/2014/main" id="{E47A7FF2-08C4-BDB0-C049-ED769099C291}"/>
              </a:ext>
            </a:extLst>
          </p:cNvPr>
          <p:cNvSpPr/>
          <p:nvPr/>
        </p:nvSpPr>
        <p:spPr>
          <a:xfrm>
            <a:off x="6600823" y="2405657"/>
            <a:ext cx="4867277" cy="48577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2050" y="390525"/>
            <a:ext cx="474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Explained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Variance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Quanta informazione preserviamo?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547812"/>
            <a:ext cx="5600700" cy="2809875"/>
          </a:xfrm>
          <a:custGeom>
            <a:avLst/>
            <a:gdLst/>
            <a:ahLst/>
            <a:cxnLst/>
            <a:rect l="l" t="t" r="r" b="b"/>
            <a:pathLst>
              <a:path w="5600700" h="2809875">
                <a:moveTo>
                  <a:pt x="0" y="0"/>
                </a:moveTo>
                <a:lnTo>
                  <a:pt x="5600700" y="0"/>
                </a:lnTo>
                <a:lnTo>
                  <a:pt x="5600700" y="2809875"/>
                </a:lnTo>
                <a:lnTo>
                  <a:pt x="0" y="2809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54781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790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85725" y="57150"/>
                </a:moveTo>
                <a:cubicBezTo>
                  <a:pt x="85725" y="33494"/>
                  <a:pt x="66519" y="14288"/>
                  <a:pt x="42863" y="14288"/>
                </a:cubicBezTo>
                <a:cubicBezTo>
                  <a:pt x="19206" y="14288"/>
                  <a:pt x="0" y="33494"/>
                  <a:pt x="0" y="57150"/>
                </a:cubicBezTo>
                <a:cubicBezTo>
                  <a:pt x="0" y="80806"/>
                  <a:pt x="19206" y="100013"/>
                  <a:pt x="42862" y="100013"/>
                </a:cubicBezTo>
                <a:cubicBezTo>
                  <a:pt x="66519" y="100013"/>
                  <a:pt x="85725" y="80806"/>
                  <a:pt x="85725" y="57150"/>
                </a:cubicBezTo>
                <a:close/>
                <a:moveTo>
                  <a:pt x="200025" y="171450"/>
                </a:moveTo>
                <a:cubicBezTo>
                  <a:pt x="200025" y="147794"/>
                  <a:pt x="180819" y="128588"/>
                  <a:pt x="157163" y="128588"/>
                </a:cubicBezTo>
                <a:cubicBezTo>
                  <a:pt x="133506" y="128588"/>
                  <a:pt x="114300" y="147794"/>
                  <a:pt x="114300" y="171450"/>
                </a:cubicBezTo>
                <a:cubicBezTo>
                  <a:pt x="114300" y="195106"/>
                  <a:pt x="133506" y="214313"/>
                  <a:pt x="157163" y="214313"/>
                </a:cubicBezTo>
                <a:cubicBezTo>
                  <a:pt x="180819" y="214313"/>
                  <a:pt x="200025" y="195106"/>
                  <a:pt x="200025" y="171450"/>
                </a:cubicBezTo>
                <a:close/>
                <a:moveTo>
                  <a:pt x="195828" y="38666"/>
                </a:moveTo>
                <a:cubicBezTo>
                  <a:pt x="201409" y="33084"/>
                  <a:pt x="201409" y="24021"/>
                  <a:pt x="195828" y="18440"/>
                </a:cubicBezTo>
                <a:cubicBezTo>
                  <a:pt x="190247" y="12859"/>
                  <a:pt x="181183" y="12859"/>
                  <a:pt x="175602" y="18440"/>
                </a:cubicBezTo>
                <a:lnTo>
                  <a:pt x="4152" y="189890"/>
                </a:lnTo>
                <a:cubicBezTo>
                  <a:pt x="-1429" y="195471"/>
                  <a:pt x="-1429" y="204534"/>
                  <a:pt x="4152" y="210116"/>
                </a:cubicBezTo>
                <a:cubicBezTo>
                  <a:pt x="9733" y="215697"/>
                  <a:pt x="18797" y="215697"/>
                  <a:pt x="24378" y="210116"/>
                </a:cubicBezTo>
                <a:lnTo>
                  <a:pt x="195828" y="386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74783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Spiegata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2205037"/>
            <a:ext cx="5219700" cy="1276350"/>
          </a:xfrm>
          <a:custGeom>
            <a:avLst/>
            <a:gdLst/>
            <a:ahLst/>
            <a:cxnLst/>
            <a:rect l="l" t="t" r="r" b="b"/>
            <a:pathLst>
              <a:path w="5219700" h="1276350">
                <a:moveTo>
                  <a:pt x="0" y="0"/>
                </a:moveTo>
                <a:lnTo>
                  <a:pt x="5219700" y="0"/>
                </a:lnTo>
                <a:lnTo>
                  <a:pt x="5219700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23900" y="2357437"/>
            <a:ext cx="50006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componente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i: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33425" y="2776537"/>
            <a:ext cx="4895850" cy="54292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0100" y="2900362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EVR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σ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² / Σ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j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j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²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90550" y="370454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76300" y="3637868"/>
            <a:ext cx="491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Frazione di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catturata dalla componente i-esima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2933" y="403111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78682" y="3993017"/>
            <a:ext cx="3324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Somma di tutti gli EVR =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(100%)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10300" y="1547812"/>
            <a:ext cx="5600700" cy="2809875"/>
          </a:xfrm>
          <a:custGeom>
            <a:avLst/>
            <a:gdLst/>
            <a:ahLst/>
            <a:cxnLst/>
            <a:rect l="l" t="t" r="r" b="b"/>
            <a:pathLst>
              <a:path w="5600700" h="2809875">
                <a:moveTo>
                  <a:pt x="0" y="0"/>
                </a:moveTo>
                <a:lnTo>
                  <a:pt x="5600700" y="0"/>
                </a:lnTo>
                <a:lnTo>
                  <a:pt x="5600700" y="2809875"/>
                </a:lnTo>
                <a:lnTo>
                  <a:pt x="0" y="2809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0" y="154781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429375" y="1790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815137" y="174783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Cumulativa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00800" y="2205037"/>
            <a:ext cx="5219700" cy="1276350"/>
          </a:xfrm>
          <a:custGeom>
            <a:avLst/>
            <a:gdLst/>
            <a:ahLst/>
            <a:cxnLst/>
            <a:rect l="l" t="t" r="r" b="b"/>
            <a:pathLst>
              <a:path w="5219700" h="1276350">
                <a:moveTo>
                  <a:pt x="0" y="0"/>
                </a:moveTo>
                <a:lnTo>
                  <a:pt x="5219700" y="0"/>
                </a:lnTo>
                <a:lnTo>
                  <a:pt x="5219700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553200" y="2357437"/>
            <a:ext cx="50006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componenti: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62725" y="2776537"/>
            <a:ext cx="4895850" cy="54292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29400" y="2900362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CVR(k) = </a:t>
            </a:r>
            <a:r>
              <a:rPr lang="it-IT" sz="18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=1k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it-IT" sz="18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EVR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70046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05600" y="3633787"/>
            <a:ext cx="3638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totale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preservata con k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4033837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86550" y="3995737"/>
            <a:ext cx="4219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Utile per scegliere il numero ottimale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81000" y="4862512"/>
            <a:ext cx="11430000" cy="1066800"/>
          </a:xfrm>
          <a:custGeom>
            <a:avLst/>
            <a:gdLst/>
            <a:ahLst/>
            <a:cxnLst/>
            <a:rect l="l" t="t" r="r" b="b"/>
            <a:pathLst>
              <a:path w="11430000" h="1066800">
                <a:moveTo>
                  <a:pt x="0" y="0"/>
                </a:moveTo>
                <a:lnTo>
                  <a:pt x="11430000" y="0"/>
                </a:lnTo>
                <a:lnTo>
                  <a:pt x="114300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11981" y="52530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128712" y="5014912"/>
            <a:ext cx="886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Criterio Elbow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128713" y="5319712"/>
            <a:ext cx="750093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di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inflessione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dove aggiungere componenti porta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benefici marginali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Identifica il trade-off ottimale tra compressione e informazione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691007" y="5133974"/>
            <a:ext cx="196283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Target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90-95% varianza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8FE5A291-2CDA-463C-9951-B70F8CAB0A6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BA101F9F-7299-B3C2-0374-1BA50D9F5AD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7260E18-F390-8745-D711-C1F6C292BEC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per apprendimento non-lineare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11430000" cy="971550"/>
          </a:xfrm>
          <a:custGeom>
            <a:avLst/>
            <a:gdLst/>
            <a:ahLst/>
            <a:cxnLst/>
            <a:rect l="l" t="t" r="r" b="b"/>
            <a:pathLst>
              <a:path w="11430000" h="971550">
                <a:moveTo>
                  <a:pt x="0" y="0"/>
                </a:moveTo>
                <a:lnTo>
                  <a:pt x="11430000" y="0"/>
                </a:lnTo>
                <a:lnTo>
                  <a:pt x="114300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3209" y="1447800"/>
            <a:ext cx="10953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3400" y="1819275"/>
            <a:ext cx="112109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Un </a:t>
            </a:r>
            <a:r>
              <a:rPr lang="it-IT" sz="135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A = (</a:t>
            </a:r>
            <a:r>
              <a:rPr lang="it-IT" sz="135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</a:t>
            </a:r>
            <a:r>
              <a:rPr lang="it-IT" sz="135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gφ</a:t>
            </a: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 </a:t>
            </a: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composto da: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9452" y="27610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883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Encoder </a:t>
            </a:r>
            <a:r>
              <a:rPr lang="it-IT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fθ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32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1377" y="3289697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ℝ^D →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ℝ^k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8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90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99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41" y="4508897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in rappresentazione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99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9413" y="4832747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53040" y="27610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28086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Decoder </a:t>
            </a: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gφ</a:t>
            </a:r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101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5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3052" y="3299222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</a:t>
            </a: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→ ℝ^</a:t>
            </a:r>
            <a:r>
              <a:rPr lang="it-IT" sz="1013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721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483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x̂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(z)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2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67352" y="45061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Ricostruisce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dalla rappresentazione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292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67352" y="4823222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1000" y="5580459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1740" y="586620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04900" y="5742384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 Implementata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04900" y="6037659"/>
            <a:ext cx="562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3008 → 256 → 256 → k=100 → 256 → 256 → D = 3008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485CA8C-4017-8F7F-B17F-F6AA1AB7D6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FDDA84D5-97A6-04CB-3836-0C697787157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93346E1-1760-E803-C79C-1C6DCF07F6D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66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Funzione di Costo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Ottimizzazione non-convessa con regolarizzazione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02544"/>
            <a:ext cx="11430000" cy="1781175"/>
          </a:xfrm>
          <a:custGeom>
            <a:avLst/>
            <a:gdLst/>
            <a:ahLst/>
            <a:cxnLst/>
            <a:rect l="l" t="t" r="r" b="b"/>
            <a:pathLst>
              <a:path w="11430000" h="1781175">
                <a:moveTo>
                  <a:pt x="0" y="0"/>
                </a:moveTo>
                <a:lnTo>
                  <a:pt x="11430000" y="0"/>
                </a:lnTo>
                <a:lnTo>
                  <a:pt x="11430000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90402" y="15263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5009" y="103584"/>
                </a:move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1877" y="14835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 di Ottimizzazione (Non-Convesso)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827" y="1902619"/>
            <a:ext cx="11134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Minimizzare l'errore di ricostruzione: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2293144"/>
            <a:ext cx="11049000" cy="600075"/>
          </a:xfrm>
          <a:custGeom>
            <a:avLst/>
            <a:gdLst/>
            <a:ahLst/>
            <a:cxnLst/>
            <a:rect l="l" t="t" r="r" b="b"/>
            <a:pathLst>
              <a:path w="11049000" h="600075">
                <a:moveTo>
                  <a:pt x="0" y="0"/>
                </a:moveTo>
                <a:lnTo>
                  <a:pt x="11049000" y="0"/>
                </a:lnTo>
                <a:lnTo>
                  <a:pt x="11049000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7077" y="2445544"/>
            <a:ext cx="10858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L(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(1/N)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||x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))||²₂ + λ||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||²₂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6528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Dettagli Implementativi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08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752" y="4219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0452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Attivazione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95177" y="4429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LeakyReLU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(α = 0.2)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2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0927" y="4914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Optimizer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5177" y="5191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Adam (β₁ = 0.9, β₂ = 0.999)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808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42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092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Norm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5177" y="594632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ogni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6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006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752" y="36528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7721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Regolarizzazione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01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43527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10227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24477" y="441007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 = 0.1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101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435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28575"/>
                </a:moveTo>
                <a:cubicBezTo>
                  <a:pt x="66675" y="23318"/>
                  <a:pt x="70943" y="19050"/>
                  <a:pt x="76200" y="19050"/>
                </a:cubicBezTo>
                <a:cubicBezTo>
                  <a:pt x="81457" y="19050"/>
                  <a:pt x="85725" y="23318"/>
                  <a:pt x="85725" y="28575"/>
                </a:cubicBezTo>
                <a:cubicBezTo>
                  <a:pt x="85725" y="33832"/>
                  <a:pt x="81457" y="38100"/>
                  <a:pt x="76200" y="38100"/>
                </a:cubicBezTo>
                <a:cubicBezTo>
                  <a:pt x="70943" y="38100"/>
                  <a:pt x="66675" y="33832"/>
                  <a:pt x="66675" y="28575"/>
                </a:cubicBezTo>
                <a:close/>
                <a:moveTo>
                  <a:pt x="103138" y="38100"/>
                </a:moveTo>
                <a:cubicBezTo>
                  <a:pt x="104180" y="35123"/>
                  <a:pt x="104775" y="31909"/>
                  <a:pt x="104775" y="28575"/>
                </a:cubicBezTo>
                <a:cubicBezTo>
                  <a:pt x="104775" y="12799"/>
                  <a:pt x="91976" y="0"/>
                  <a:pt x="76200" y="0"/>
                </a:cubicBezTo>
                <a:cubicBezTo>
                  <a:pt x="60424" y="0"/>
                  <a:pt x="47625" y="12799"/>
                  <a:pt x="47625" y="28575"/>
                </a:cubicBezTo>
                <a:cubicBezTo>
                  <a:pt x="47625" y="31909"/>
                  <a:pt x="48191" y="35123"/>
                  <a:pt x="49262" y="38100"/>
                </a:cubicBezTo>
                <a:lnTo>
                  <a:pt x="42773" y="38100"/>
                </a:lnTo>
                <a:cubicBezTo>
                  <a:pt x="34350" y="38100"/>
                  <a:pt x="26938" y="43607"/>
                  <a:pt x="24527" y="51673"/>
                </a:cubicBezTo>
                <a:lnTo>
                  <a:pt x="714" y="131028"/>
                </a:lnTo>
                <a:cubicBezTo>
                  <a:pt x="238" y="132576"/>
                  <a:pt x="0" y="134183"/>
                  <a:pt x="0" y="135791"/>
                </a:cubicBezTo>
                <a:cubicBezTo>
                  <a:pt x="0" y="144959"/>
                  <a:pt x="7441" y="152400"/>
                  <a:pt x="16609" y="152400"/>
                </a:cubicBezTo>
                <a:lnTo>
                  <a:pt x="135791" y="152400"/>
                </a:lnTo>
                <a:cubicBezTo>
                  <a:pt x="144959" y="152400"/>
                  <a:pt x="152400" y="144959"/>
                  <a:pt x="152400" y="135791"/>
                </a:cubicBezTo>
                <a:cubicBezTo>
                  <a:pt x="152400" y="134183"/>
                  <a:pt x="152162" y="132576"/>
                  <a:pt x="151686" y="131028"/>
                </a:cubicBezTo>
                <a:lnTo>
                  <a:pt x="127873" y="51703"/>
                </a:lnTo>
                <a:cubicBezTo>
                  <a:pt x="125462" y="43636"/>
                  <a:pt x="118050" y="38130"/>
                  <a:pt x="109627" y="38130"/>
                </a:cubicBezTo>
                <a:lnTo>
                  <a:pt x="103138" y="3813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10227" y="4929187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Decay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543527" y="519792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λ = 10⁻⁴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101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5435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2927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524477" y="5953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patience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5DAAC83-9E21-4669-0D72-4533232D72E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39A058B8-07CB-6BA1-A3D5-B92592DEB47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9DFF45A7-D751-0D36-7A8B-71B428F1CB9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192" y="381000"/>
            <a:ext cx="7096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Teorico: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192" y="750093"/>
            <a:ext cx="571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vs Non-lineare: 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1763863-D3CD-9594-6514-D9E69DD9CE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20E952B0-EF3A-256B-D476-C4F1E5385CE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EAC32B18-61BD-923E-78E2-058B1EC55C8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381000" y="1466850"/>
            <a:ext cx="11430000" cy="3752850"/>
          </a:xfrm>
          <a:custGeom>
            <a:avLst/>
            <a:gdLst/>
            <a:ahLst/>
            <a:cxnLst/>
            <a:rect l="l" t="t" r="r" b="b"/>
            <a:pathLst>
              <a:path w="11430000" h="3752850">
                <a:moveTo>
                  <a:pt x="0" y="0"/>
                </a:moveTo>
                <a:lnTo>
                  <a:pt x="11430000" y="0"/>
                </a:lnTo>
                <a:lnTo>
                  <a:pt x="114300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61014"/>
              </p:ext>
            </p:extLst>
          </p:nvPr>
        </p:nvGraphicFramePr>
        <p:xfrm>
          <a:off x="381000" y="1552576"/>
          <a:ext cx="11430000" cy="3752848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Caratteristica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 (SVD)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Natura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Soluzione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Analitica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closed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-form)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Iterativa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gradient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descent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Ottimizzazione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Complessità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O(ND min(N,D))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O(E·N·|θ|)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Alta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Bassa (black-box)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Dati richiesti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Minori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Elevati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106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Capacità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Sottospazi 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Manifold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non-lineari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4000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2013" y="4378098"/>
            <a:ext cx="2571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Supporto teorico solido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1717" y="381000"/>
            <a:ext cx="3829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2475"/>
            <a:ext cx="3473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Machine con kernel RBF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3888" y="16668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2888" y="14288"/>
                </a:moveTo>
                <a:cubicBezTo>
                  <a:pt x="242888" y="9332"/>
                  <a:pt x="240343" y="4733"/>
                  <a:pt x="236101" y="2143"/>
                </a:cubicBezTo>
                <a:cubicBezTo>
                  <a:pt x="231859" y="-446"/>
                  <a:pt x="226635" y="-714"/>
                  <a:pt x="222215" y="1518"/>
                </a:cubicBezTo>
                <a:lnTo>
                  <a:pt x="207928" y="8662"/>
                </a:lnTo>
                <a:cubicBezTo>
                  <a:pt x="200873" y="12189"/>
                  <a:pt x="198016" y="20762"/>
                  <a:pt x="201543" y="27816"/>
                </a:cubicBezTo>
                <a:cubicBezTo>
                  <a:pt x="204043" y="32817"/>
                  <a:pt x="209089" y="35719"/>
                  <a:pt x="214313" y="35719"/>
                </a:cubicBezTo>
                <a:lnTo>
                  <a:pt x="214313" y="71438"/>
                </a:lnTo>
                <a:cubicBezTo>
                  <a:pt x="206410" y="71438"/>
                  <a:pt x="200025" y="77822"/>
                  <a:pt x="200025" y="85725"/>
                </a:cubicBezTo>
                <a:cubicBezTo>
                  <a:pt x="200025" y="93628"/>
                  <a:pt x="206410" y="100013"/>
                  <a:pt x="214313" y="100013"/>
                </a:cubicBezTo>
                <a:lnTo>
                  <a:pt x="242888" y="100013"/>
                </a:lnTo>
                <a:cubicBezTo>
                  <a:pt x="250790" y="100013"/>
                  <a:pt x="257175" y="93628"/>
                  <a:pt x="257175" y="85725"/>
                </a:cubicBezTo>
                <a:cubicBezTo>
                  <a:pt x="257175" y="77822"/>
                  <a:pt x="250790" y="71438"/>
                  <a:pt x="242888" y="71438"/>
                </a:cubicBezTo>
                <a:lnTo>
                  <a:pt x="242888" y="14288"/>
                </a:lnTo>
                <a:close/>
                <a:moveTo>
                  <a:pt x="42863" y="28575"/>
                </a:moveTo>
                <a:cubicBezTo>
                  <a:pt x="34960" y="28575"/>
                  <a:pt x="28575" y="34960"/>
                  <a:pt x="28575" y="42863"/>
                </a:cubicBezTo>
                <a:cubicBezTo>
                  <a:pt x="28575" y="50765"/>
                  <a:pt x="34960" y="57150"/>
                  <a:pt x="42863" y="57150"/>
                </a:cubicBezTo>
                <a:lnTo>
                  <a:pt x="49694" y="57150"/>
                </a:lnTo>
                <a:lnTo>
                  <a:pt x="89699" y="114300"/>
                </a:lnTo>
                <a:lnTo>
                  <a:pt x="49694" y="171450"/>
                </a:lnTo>
                <a:lnTo>
                  <a:pt x="42862" y="171450"/>
                </a:ln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2" y="200025"/>
                </a:cubicBezTo>
                <a:lnTo>
                  <a:pt x="57150" y="200025"/>
                </a:lnTo>
                <a:cubicBezTo>
                  <a:pt x="61793" y="200025"/>
                  <a:pt x="66169" y="197748"/>
                  <a:pt x="68848" y="193953"/>
                </a:cubicBezTo>
                <a:lnTo>
                  <a:pt x="107156" y="139214"/>
                </a:lnTo>
                <a:lnTo>
                  <a:pt x="145465" y="193953"/>
                </a:lnTo>
                <a:cubicBezTo>
                  <a:pt x="148144" y="197793"/>
                  <a:pt x="152519" y="200025"/>
                  <a:pt x="157163" y="200025"/>
                </a:cubicBezTo>
                <a:lnTo>
                  <a:pt x="171450" y="200025"/>
                </a:lnTo>
                <a:cubicBezTo>
                  <a:pt x="179353" y="200025"/>
                  <a:pt x="185738" y="193640"/>
                  <a:pt x="185738" y="185738"/>
                </a:cubicBezTo>
                <a:cubicBezTo>
                  <a:pt x="185738" y="177835"/>
                  <a:pt x="179353" y="171450"/>
                  <a:pt x="171450" y="171450"/>
                </a:cubicBezTo>
                <a:lnTo>
                  <a:pt x="164619" y="171450"/>
                </a:lnTo>
                <a:lnTo>
                  <a:pt x="124614" y="114300"/>
                </a:lnTo>
                <a:lnTo>
                  <a:pt x="164619" y="57150"/>
                </a:lnTo>
                <a:lnTo>
                  <a:pt x="171450" y="57150"/>
                </a:lnTo>
                <a:cubicBezTo>
                  <a:pt x="179353" y="57150"/>
                  <a:pt x="185738" y="50765"/>
                  <a:pt x="185738" y="42863"/>
                </a:cubicBezTo>
                <a:cubicBezTo>
                  <a:pt x="185738" y="34960"/>
                  <a:pt x="179353" y="28575"/>
                  <a:pt x="171450" y="28575"/>
                </a:cubicBezTo>
                <a:lnTo>
                  <a:pt x="157163" y="28575"/>
                </a:lnTo>
                <a:cubicBezTo>
                  <a:pt x="152519" y="28575"/>
                  <a:pt x="148144" y="30852"/>
                  <a:pt x="145465" y="34647"/>
                </a:cubicBezTo>
                <a:lnTo>
                  <a:pt x="107156" y="89386"/>
                </a:lnTo>
                <a:lnTo>
                  <a:pt x="68848" y="34647"/>
                </a:lnTo>
                <a:cubicBezTo>
                  <a:pt x="66169" y="30852"/>
                  <a:pt x="61793" y="28575"/>
                  <a:pt x="57150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253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Primale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0" y="0"/>
                </a:moveTo>
                <a:lnTo>
                  <a:pt x="5181600" y="0"/>
                </a:lnTo>
                <a:lnTo>
                  <a:pt x="5181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09799"/>
            <a:ext cx="4857750" cy="714375"/>
          </a:xfrm>
          <a:custGeom>
            <a:avLst/>
            <a:gdLst/>
            <a:ahLst/>
            <a:cxnLst/>
            <a:rect l="l" t="t" r="r" b="b"/>
            <a:pathLst>
              <a:path w="4857750" h="857250">
                <a:moveTo>
                  <a:pt x="0" y="0"/>
                </a:moveTo>
                <a:lnTo>
                  <a:pt x="4857750" y="0"/>
                </a:lnTo>
                <a:lnTo>
                  <a:pt x="4857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9625" y="228532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min (1/2)||w||² + C(1/N)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ξ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4388" y="2537734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s.t.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wTφ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(xi) + b) ≥ 1 -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ξi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3452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250" y="3406548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convesso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Soluzione globale unica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3888" y="392509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2013" y="3915568"/>
            <a:ext cx="292417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Efficace su piccoli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3888" y="43957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666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432" y="14332"/>
                </a:moveTo>
                <a:cubicBezTo>
                  <a:pt x="101664" y="21878"/>
                  <a:pt x="97378" y="29870"/>
                  <a:pt x="89833" y="32102"/>
                </a:cubicBezTo>
                <a:cubicBezTo>
                  <a:pt x="54426" y="42639"/>
                  <a:pt x="28620" y="75456"/>
                  <a:pt x="28620" y="114300"/>
                </a:cubicBezTo>
                <a:cubicBezTo>
                  <a:pt x="28620" y="161627"/>
                  <a:pt x="67017" y="200025"/>
                  <a:pt x="114345" y="200025"/>
                </a:cubicBezTo>
                <a:cubicBezTo>
                  <a:pt x="161672" y="200025"/>
                  <a:pt x="200070" y="161627"/>
                  <a:pt x="200070" y="114300"/>
                </a:cubicBezTo>
                <a:cubicBezTo>
                  <a:pt x="200070" y="75501"/>
                  <a:pt x="174263" y="42684"/>
                  <a:pt x="138857" y="32102"/>
                </a:cubicBezTo>
                <a:cubicBezTo>
                  <a:pt x="131311" y="29870"/>
                  <a:pt x="126980" y="21878"/>
                  <a:pt x="129257" y="14332"/>
                </a:cubicBezTo>
                <a:cubicBezTo>
                  <a:pt x="131534" y="6787"/>
                  <a:pt x="139482" y="2456"/>
                  <a:pt x="147027" y="4733"/>
                </a:cubicBezTo>
                <a:cubicBezTo>
                  <a:pt x="194176" y="18797"/>
                  <a:pt x="228600" y="62508"/>
                  <a:pt x="228600" y="114300"/>
                </a:cubicBezTo>
                <a:cubicBezTo>
                  <a:pt x="228600" y="177433"/>
                  <a:pt x="177433" y="228600"/>
                  <a:pt x="114300" y="228600"/>
                </a:cubicBezTo>
                <a:cubicBezTo>
                  <a:pt x="51167" y="228600"/>
                  <a:pt x="0" y="177433"/>
                  <a:pt x="0" y="114300"/>
                </a:cubicBezTo>
                <a:cubicBezTo>
                  <a:pt x="0" y="62508"/>
                  <a:pt x="34424" y="18797"/>
                  <a:pt x="81662" y="4733"/>
                </a:cubicBezTo>
                <a:cubicBezTo>
                  <a:pt x="89208" y="2500"/>
                  <a:pt x="97200" y="6787"/>
                  <a:pt x="99432" y="143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10375" y="16335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Kernel RBF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0825" y="2211162"/>
            <a:ext cx="4857750" cy="714376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677025" y="2411186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x,x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')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exp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(-γ||x - x'||²)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38900" y="3145292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Hyperparameters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34936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35698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{0.1, 1, 10}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39508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15100" y="40270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Kernel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{RBF, Linear}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44080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515100" y="44842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γ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{scale, auto}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19100" y="5395912"/>
            <a:ext cx="11430000" cy="74295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7700" y="56245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78110" y="5514974"/>
            <a:ext cx="366159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Limitazione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Scaling O(N²) – O(N³)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477375" y="5624512"/>
            <a:ext cx="217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Costoso su dataset grandi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0AD5870-3FF0-8433-30BF-02D538E1F49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223F6538-0505-B95F-4E6F-4CE8E39E43E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83E4280D-A557-7B0E-2BBA-D3DA185EDBD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2" y="381000"/>
            <a:ext cx="565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2" y="752475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fully-connected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class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4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4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430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60972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10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9150" y="2343149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Input → [256] → [128] → [K]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15753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825" y="3111272"/>
            <a:ext cx="33337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Normalization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Stabilizza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0075" y="35575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85825" y="3511322"/>
            <a:ext cx="3524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(p = 0.1 – 0.2) - Previene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929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5825" y="3882797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ReLU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activations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Non-linearità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007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007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24613" y="164306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91327" y="159067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Cross-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Entropy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Loss (Pesata)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103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722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53213" y="2343149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L = -Σ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log(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p̂ik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0325" y="3047999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24625" y="316229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Pesi per sbilanciamento: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1763" y="3428999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29375" y="399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81788" y="395083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più peso alle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475" y="477202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371600">
                <a:moveTo>
                  <a:pt x="0" y="0"/>
                </a:moveTo>
                <a:lnTo>
                  <a:pt x="11430000" y="0"/>
                </a:lnTo>
                <a:lnTo>
                  <a:pt x="11430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47688" y="4981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8200" y="4905375"/>
            <a:ext cx="1099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Hyperparameters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238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476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Hidden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476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{(128,64), (256,128)}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3432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3670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3670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{10⁻², 10⁻³}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1626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1864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1864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{0.1, 0.2}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9820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0058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90058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{50, 100}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B41A68-0D7F-B42F-BED3-B3CE3688716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4200F77C-4F96-46D5-1807-B86F29B68D7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DCD04E8C-F27F-3A21-C774-0B5C1AE7341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3950" y="390525"/>
            <a:ext cx="6496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di Similarità per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3950" y="75247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confronto teorico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40643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5835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3450" y="1548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1504950">
                <a:moveTo>
                  <a:pt x="0" y="0"/>
                </a:moveTo>
                <a:lnTo>
                  <a:pt x="5219700" y="0"/>
                </a:lnTo>
                <a:lnTo>
                  <a:pt x="52197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34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1181100">
                <a:moveTo>
                  <a:pt x="0" y="0"/>
                </a:moveTo>
                <a:lnTo>
                  <a:pt x="4895850" y="0"/>
                </a:lnTo>
                <a:lnTo>
                  <a:pt x="48958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0100" y="2283618"/>
            <a:ext cx="47625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u·v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/ (||u||₂·||v||₂)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1500" y="2788102"/>
            <a:ext cx="473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∈ [-1, 1]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71500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375" y="3807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0599" y="3769518"/>
            <a:ext cx="43148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magnitudine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Robustness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scala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500" y="41886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375" y="43410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0600" y="4307001"/>
            <a:ext cx="4114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Robusto a variazioni di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71500" y="47220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375" y="48744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0600" y="4856729"/>
            <a:ext cx="3648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Cattura "direzione semantica"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55543" y="1326356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5088" y="1583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7993" y="15420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008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866775">
                <a:moveTo>
                  <a:pt x="0" y="0"/>
                </a:moveTo>
                <a:lnTo>
                  <a:pt x="5219700" y="0"/>
                </a:lnTo>
                <a:lnTo>
                  <a:pt x="52197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7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24638" y="2600325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Eucl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||u - v||₂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00799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34149" y="38076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19899" y="3770879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Magnitudine influisce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41933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43675" y="43457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900" y="4310402"/>
            <a:ext cx="3371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 geometrica diretta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3182" y="471725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36532" y="486965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22282" y="481250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effettiva nello 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81000" y="5626894"/>
            <a:ext cx="11475243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27311" y="592216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3951" y="5788819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Matematica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23951" y="6084094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Per vettori unitari: ||u - v||²₂ = 2(1 -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EAFABF7-A4B0-E2EC-0995-8E752052772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6650A079-AC8E-53FF-951A-D4BB752E592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2F5E4B5A-378D-0E28-1824-C71DF52BE76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99" y="381000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36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Struttura della 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828675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 Capitoli • 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1B65862-BF97-9591-EAEE-AAEA8267E56C}"/>
              </a:ext>
            </a:extLst>
          </p:cNvPr>
          <p:cNvGrpSpPr/>
          <p:nvPr/>
        </p:nvGrpSpPr>
        <p:grpSpPr>
          <a:xfrm>
            <a:off x="381000" y="1457325"/>
            <a:ext cx="11410950" cy="3429000"/>
            <a:chOff x="400050" y="1409700"/>
            <a:chExt cx="11410950" cy="3429000"/>
          </a:xfrm>
        </p:grpSpPr>
        <p:sp>
          <p:nvSpPr>
            <p:cNvPr id="5" name="Shape 3"/>
            <p:cNvSpPr/>
            <p:nvPr/>
          </p:nvSpPr>
          <p:spPr>
            <a:xfrm>
              <a:off x="4000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4000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715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6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66800" y="1562100"/>
              <a:ext cx="3162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Introduzione e Motivazioni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66800" y="1828800"/>
              <a:ext cx="4638675" cy="4857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Contesto applicativo,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curse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of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dimensionality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obiettivi del progetto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2293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62293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4008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63579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896100" y="1538288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Framework Matematico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896100" y="1800225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PCA, SVD,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SVM,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Network, metriche di similarità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000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000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715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528638" y="266972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066799" y="2686050"/>
              <a:ext cx="347186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Dataset 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Preprocessing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1066800" y="3019424"/>
              <a:ext cx="463867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LFW, analisi sbilanciamento, pipeline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mean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face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293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293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4008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357938" y="266155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15151" y="2657475"/>
              <a:ext cx="4029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Esperimenti: Riduzione Dimensionale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896100" y="3005137"/>
              <a:ext cx="4629150" cy="352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Ablation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study PCA,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training AE, confronto ricostruzione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4000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4000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5715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5286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1066800" y="3810000"/>
              <a:ext cx="3086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Recognition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1066799" y="4133850"/>
              <a:ext cx="463867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Protocollo sperimentale, risultati quantitativi, ROC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curves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confusion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matrix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2293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293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4008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3579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896100" y="3810000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100" y="4057650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Setup verifica, cosine vs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euclidean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distribuzione similarità,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heatmap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84C147F-1807-EF35-0A04-0EC769DAE213}"/>
              </a:ext>
            </a:extLst>
          </p:cNvPr>
          <p:cNvGrpSpPr/>
          <p:nvPr/>
        </p:nvGrpSpPr>
        <p:grpSpPr>
          <a:xfrm>
            <a:off x="381000" y="5295900"/>
            <a:ext cx="11430000" cy="847725"/>
            <a:chOff x="381000" y="5181599"/>
            <a:chExt cx="11430000" cy="847725"/>
          </a:xfrm>
        </p:grpSpPr>
        <p:sp>
          <p:nvSpPr>
            <p:cNvPr id="41" name="Shape 39"/>
            <p:cNvSpPr/>
            <p:nvPr/>
          </p:nvSpPr>
          <p:spPr>
            <a:xfrm>
              <a:off x="381000" y="5181599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742950">
                  <a:moveTo>
                    <a:pt x="0" y="0"/>
                  </a:moveTo>
                  <a:lnTo>
                    <a:pt x="11430000" y="0"/>
                  </a:lnTo>
                  <a:lnTo>
                    <a:pt x="11430000" y="742950"/>
                  </a:lnTo>
                  <a:lnTo>
                    <a:pt x="0" y="74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Shape 40"/>
            <p:cNvSpPr/>
            <p:nvPr/>
          </p:nvSpPr>
          <p:spPr>
            <a:xfrm>
              <a:off x="609600" y="547687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0031" y="142875"/>
                  </a:moveTo>
                  <a:cubicBezTo>
                    <a:pt x="250031" y="83734"/>
                    <a:pt x="202016" y="35719"/>
                    <a:pt x="142875" y="35719"/>
                  </a:cubicBezTo>
                  <a:cubicBezTo>
                    <a:pt x="83734" y="35719"/>
                    <a:pt x="35719" y="83734"/>
                    <a:pt x="35719" y="142875"/>
                  </a:cubicBezTo>
                  <a:cubicBezTo>
                    <a:pt x="35719" y="202016"/>
                    <a:pt x="83734" y="250031"/>
                    <a:pt x="142875" y="250031"/>
                  </a:cubicBezTo>
                  <a:cubicBezTo>
                    <a:pt x="202016" y="250031"/>
                    <a:pt x="250031" y="202016"/>
                    <a:pt x="250031" y="142875"/>
                  </a:cubicBezTo>
                  <a:close/>
                  <a:moveTo>
                    <a:pt x="0" y="142875"/>
                  </a:moveTo>
                  <a:cubicBezTo>
                    <a:pt x="0" y="64020"/>
                    <a:pt x="64020" y="0"/>
                    <a:pt x="142875" y="0"/>
                  </a:cubicBezTo>
                  <a:cubicBezTo>
                    <a:pt x="221730" y="0"/>
                    <a:pt x="285750" y="64020"/>
                    <a:pt x="285750" y="142875"/>
                  </a:cubicBezTo>
                  <a:cubicBezTo>
                    <a:pt x="285750" y="221730"/>
                    <a:pt x="221730" y="285750"/>
                    <a:pt x="142875" y="285750"/>
                  </a:cubicBezTo>
                  <a:cubicBezTo>
                    <a:pt x="64020" y="285750"/>
                    <a:pt x="0" y="221730"/>
                    <a:pt x="0" y="142875"/>
                  </a:cubicBezTo>
                  <a:close/>
                  <a:moveTo>
                    <a:pt x="142875" y="187523"/>
                  </a:moveTo>
                  <a:cubicBezTo>
                    <a:pt x="167517" y="187523"/>
                    <a:pt x="187523" y="167517"/>
                    <a:pt x="187523" y="142875"/>
                  </a:cubicBezTo>
                  <a:cubicBezTo>
                    <a:pt x="187523" y="118233"/>
                    <a:pt x="167517" y="98227"/>
                    <a:pt x="142875" y="98227"/>
                  </a:cubicBezTo>
                  <a:cubicBezTo>
                    <a:pt x="118233" y="98227"/>
                    <a:pt x="98227" y="118233"/>
                    <a:pt x="98227" y="142875"/>
                  </a:cubicBezTo>
                  <a:cubicBezTo>
                    <a:pt x="98227" y="167517"/>
                    <a:pt x="118233" y="187523"/>
                    <a:pt x="142875" y="187523"/>
                  </a:cubicBezTo>
                  <a:close/>
                  <a:moveTo>
                    <a:pt x="142875" y="62508"/>
                  </a:moveTo>
                  <a:cubicBezTo>
                    <a:pt x="187231" y="62508"/>
                    <a:pt x="223242" y="98519"/>
                    <a:pt x="223242" y="142875"/>
                  </a:cubicBezTo>
                  <a:cubicBezTo>
                    <a:pt x="223242" y="187231"/>
                    <a:pt x="187231" y="223242"/>
                    <a:pt x="142875" y="223242"/>
                  </a:cubicBezTo>
                  <a:cubicBezTo>
                    <a:pt x="98519" y="223242"/>
                    <a:pt x="62508" y="187231"/>
                    <a:pt x="62508" y="142875"/>
                  </a:cubicBezTo>
                  <a:cubicBezTo>
                    <a:pt x="62508" y="98519"/>
                    <a:pt x="98519" y="62508"/>
                    <a:pt x="142875" y="62508"/>
                  </a:cubicBezTo>
                  <a:close/>
                  <a:moveTo>
                    <a:pt x="125016" y="142875"/>
                  </a:moveTo>
                  <a:cubicBezTo>
                    <a:pt x="125016" y="133018"/>
                    <a:pt x="133018" y="125016"/>
                    <a:pt x="142875" y="125016"/>
                  </a:cubicBezTo>
                  <a:cubicBezTo>
                    <a:pt x="152732" y="125016"/>
                    <a:pt x="160734" y="133018"/>
                    <a:pt x="160734" y="142875"/>
                  </a:cubicBezTo>
                  <a:cubicBezTo>
                    <a:pt x="160734" y="152732"/>
                    <a:pt x="152732" y="160734"/>
                    <a:pt x="142875" y="160734"/>
                  </a:cubicBezTo>
                  <a:cubicBezTo>
                    <a:pt x="133018" y="160734"/>
                    <a:pt x="125016" y="152732"/>
                    <a:pt x="125016" y="1428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1081088" y="5362574"/>
              <a:ext cx="81438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4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OBIETTIVO</a:t>
              </a:r>
              <a:endParaRPr lang="it-IT" sz="1400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1081088" y="5553074"/>
              <a:ext cx="10482262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rigoroso tra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(non-lineare)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per riduzione dimensionale nel riconoscimento facciale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371327" y="1477310"/>
            <a:ext cx="7534275" cy="3076575"/>
          </a:xfrm>
          <a:custGeom>
            <a:avLst/>
            <a:gdLst/>
            <a:ahLst/>
            <a:cxnLst/>
            <a:rect l="l" t="t" r="r" b="b"/>
            <a:pathLst>
              <a:path w="7534275" h="4067175">
                <a:moveTo>
                  <a:pt x="0" y="0"/>
                </a:moveTo>
                <a:lnTo>
                  <a:pt x="7534275" y="0"/>
                </a:lnTo>
                <a:lnTo>
                  <a:pt x="75342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9334"/>
            <a:ext cx="8469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 the Wild (LFW)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1284"/>
            <a:ext cx="601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 per 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in-the-wild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477310"/>
            <a:ext cx="45719" cy="3076575"/>
          </a:xfrm>
          <a:custGeom>
            <a:avLst/>
            <a:gdLst/>
            <a:ahLst/>
            <a:cxnLst/>
            <a:rect l="l" t="t" r="r" b="b"/>
            <a:pathLst>
              <a:path w="38100" h="4067175">
                <a:moveTo>
                  <a:pt x="0" y="0"/>
                </a:moveTo>
                <a:lnTo>
                  <a:pt x="38100" y="0"/>
                </a:lnTo>
                <a:lnTo>
                  <a:pt x="381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70114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8270" y="1658285"/>
            <a:ext cx="6962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4690" y="21535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302" y="2115485"/>
            <a:ext cx="4869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face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in-the-wild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4690" y="25623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302" y="2524210"/>
            <a:ext cx="4622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Variabilità naturale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posa, illuminazione, espressione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4690" y="29574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5476" y="24110"/>
                </a:moveTo>
                <a:lnTo>
                  <a:pt x="51606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8894" y="35719"/>
                </a:lnTo>
                <a:lnTo>
                  <a:pt x="135024" y="24110"/>
                </a:lnTo>
                <a:cubicBezTo>
                  <a:pt x="132606" y="16818"/>
                  <a:pt x="125797" y="11906"/>
                  <a:pt x="118095" y="11906"/>
                </a:cubicBezTo>
                <a:lnTo>
                  <a:pt x="72405" y="11906"/>
                </a:lnTo>
                <a:cubicBezTo>
                  <a:pt x="64703" y="11906"/>
                  <a:pt x="57894" y="16818"/>
                  <a:pt x="55476" y="24110"/>
                </a:cubicBezTo>
                <a:close/>
                <a:moveTo>
                  <a:pt x="95250" y="71438"/>
                </a:moveTo>
                <a:cubicBezTo>
                  <a:pt x="114964" y="71438"/>
                  <a:pt x="130969" y="87443"/>
                  <a:pt x="130969" y="107156"/>
                </a:cubicBezTo>
                <a:cubicBezTo>
                  <a:pt x="130969" y="126870"/>
                  <a:pt x="114964" y="142875"/>
                  <a:pt x="95250" y="142875"/>
                </a:cubicBezTo>
                <a:cubicBezTo>
                  <a:pt x="75536" y="142875"/>
                  <a:pt x="59531" y="126870"/>
                  <a:pt x="59531" y="107156"/>
                </a:cubicBezTo>
                <a:cubicBezTo>
                  <a:pt x="59531" y="87443"/>
                  <a:pt x="75536" y="71438"/>
                  <a:pt x="95250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6974" y="2935657"/>
            <a:ext cx="42467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Condizioni non controllate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Sfida realistica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2302" y="3334685"/>
            <a:ext cx="7134225" cy="1028700"/>
          </a:xfrm>
          <a:custGeom>
            <a:avLst/>
            <a:gdLst/>
            <a:ahLst/>
            <a:cxnLst/>
            <a:rect l="l" t="t" r="r" b="b"/>
            <a:pathLst>
              <a:path w="7134225" h="876300">
                <a:moveTo>
                  <a:pt x="0" y="0"/>
                </a:moveTo>
                <a:lnTo>
                  <a:pt x="7134225" y="0"/>
                </a:lnTo>
                <a:lnTo>
                  <a:pt x="7134225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8515" y="3582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3583" y="352841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Filtro Applicato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3874465"/>
            <a:ext cx="690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Solo identità con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≥ 70 immagini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garantire supporto statistico adeguato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99227" y="1477310"/>
            <a:ext cx="3686175" cy="4067175"/>
          </a:xfrm>
          <a:custGeom>
            <a:avLst/>
            <a:gdLst/>
            <a:ahLst/>
            <a:cxnLst/>
            <a:rect l="l" t="t" r="r" b="b"/>
            <a:pathLst>
              <a:path w="3686175" h="4067175">
                <a:moveTo>
                  <a:pt x="0" y="0"/>
                </a:moveTo>
                <a:lnTo>
                  <a:pt x="3686175" y="0"/>
                </a:lnTo>
                <a:lnTo>
                  <a:pt x="36861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32577" y="1667810"/>
            <a:ext cx="3419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Finali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289727" y="21154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16665" y="2329202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99265" y="27631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289727" y="33346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27827" y="3551039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99265" y="39823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289727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332590" y="4668185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65927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 (80%)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997828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040690" y="4668185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074028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(20%)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1327" y="4787080"/>
            <a:ext cx="7534275" cy="750772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59892" y="5037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71402" y="4894318"/>
            <a:ext cx="5951764" cy="51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Distribuzione classi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richiede tecniche di gestione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8A9C88-0CFE-D43D-D5FC-455066BA12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7667FA70-D8AD-3C16-0200-C0B70C41E75F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C37B541-057A-8147-AAC7-75299BC910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81000"/>
            <a:ext cx="619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dello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2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e soluzioni adottate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384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858" y="139694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52781"/>
            <a:ext cx="5181600" cy="857250"/>
          </a:xfrm>
          <a:custGeom>
            <a:avLst/>
            <a:gdLst/>
            <a:ahLst/>
            <a:cxnLst/>
            <a:rect l="l" t="t" r="r" b="b"/>
            <a:pathLst>
              <a:path w="5181600" h="857250">
                <a:moveTo>
                  <a:pt x="0" y="0"/>
                </a:moveTo>
                <a:lnTo>
                  <a:pt x="5181600" y="0"/>
                </a:lnTo>
                <a:lnTo>
                  <a:pt x="51816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950" y="2005181"/>
            <a:ext cx="4914900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classe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"George W. Bush"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domina il dataset con oltre il 40% delle immagini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0" y="28624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Conseguenze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2434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339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3386306"/>
            <a:ext cx="32575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Bias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verso la classe maggioritaria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7768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9292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919706"/>
            <a:ext cx="33800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Recall bassa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43102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4462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699" y="4453106"/>
            <a:ext cx="29391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aggregate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fuorvianti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53188" y="143844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28064" y="139694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Soluzioni Adottate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185278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77013" y="20051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5218" y="11519"/>
                </a:moveTo>
                <a:cubicBezTo>
                  <a:pt x="139236" y="9845"/>
                  <a:pt x="143824" y="10783"/>
                  <a:pt x="146905" y="13830"/>
                </a:cubicBezTo>
                <a:lnTo>
                  <a:pt x="168336" y="35261"/>
                </a:lnTo>
                <a:cubicBezTo>
                  <a:pt x="170345" y="37270"/>
                  <a:pt x="171483" y="39983"/>
                  <a:pt x="171483" y="42829"/>
                </a:cubicBezTo>
                <a:cubicBezTo>
                  <a:pt x="171483" y="45675"/>
                  <a:pt x="170345" y="48388"/>
                  <a:pt x="168336" y="50397"/>
                </a:cubicBezTo>
                <a:lnTo>
                  <a:pt x="146905" y="71828"/>
                </a:lnTo>
                <a:cubicBezTo>
                  <a:pt x="143824" y="74909"/>
                  <a:pt x="139236" y="75813"/>
                  <a:pt x="135218" y="74139"/>
                </a:cubicBezTo>
                <a:cubicBezTo>
                  <a:pt x="131199" y="72464"/>
                  <a:pt x="128588" y="68613"/>
                  <a:pt x="128588" y="64294"/>
                </a:cubicBezTo>
                <a:lnTo>
                  <a:pt x="128588" y="53578"/>
                </a:lnTo>
                <a:lnTo>
                  <a:pt x="117872" y="53578"/>
                </a:lnTo>
                <a:cubicBezTo>
                  <a:pt x="114490" y="53578"/>
                  <a:pt x="111309" y="55152"/>
                  <a:pt x="109299" y="57864"/>
                </a:cubicBezTo>
                <a:lnTo>
                  <a:pt x="98450" y="72330"/>
                </a:lnTo>
                <a:lnTo>
                  <a:pt x="85055" y="54482"/>
                </a:lnTo>
                <a:lnTo>
                  <a:pt x="92154" y="45006"/>
                </a:lnTo>
                <a:cubicBezTo>
                  <a:pt x="98215" y="36902"/>
                  <a:pt x="107759" y="32147"/>
                  <a:pt x="117872" y="32147"/>
                </a:cubicBezTo>
                <a:lnTo>
                  <a:pt x="128588" y="32147"/>
                </a:lnTo>
                <a:lnTo>
                  <a:pt x="128588" y="21431"/>
                </a:lnTo>
                <a:cubicBezTo>
                  <a:pt x="128588" y="17112"/>
                  <a:pt x="131199" y="13194"/>
                  <a:pt x="135218" y="11519"/>
                </a:cubicBezTo>
                <a:close/>
                <a:moveTo>
                  <a:pt x="51569" y="99120"/>
                </a:moveTo>
                <a:lnTo>
                  <a:pt x="64963" y="116968"/>
                </a:lnTo>
                <a:lnTo>
                  <a:pt x="57864" y="126444"/>
                </a:lnTo>
                <a:cubicBezTo>
                  <a:pt x="51803" y="134548"/>
                  <a:pt x="42260" y="139303"/>
                  <a:pt x="32147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32147" y="117872"/>
                </a:lnTo>
                <a:cubicBezTo>
                  <a:pt x="35529" y="117872"/>
                  <a:pt x="38710" y="116298"/>
                  <a:pt x="40719" y="113586"/>
                </a:cubicBezTo>
                <a:lnTo>
                  <a:pt x="51569" y="99120"/>
                </a:lnTo>
                <a:close/>
                <a:moveTo>
                  <a:pt x="146871" y="157587"/>
                </a:moveTo>
                <a:cubicBezTo>
                  <a:pt x="143790" y="160667"/>
                  <a:pt x="139203" y="161572"/>
                  <a:pt x="135184" y="159897"/>
                </a:cubicBezTo>
                <a:cubicBezTo>
                  <a:pt x="131166" y="158223"/>
                  <a:pt x="128588" y="154338"/>
                  <a:pt x="128588" y="150019"/>
                </a:cubicBezTo>
                <a:lnTo>
                  <a:pt x="128588" y="139303"/>
                </a:lnTo>
                <a:lnTo>
                  <a:pt x="117872" y="139303"/>
                </a:lnTo>
                <a:cubicBezTo>
                  <a:pt x="107759" y="139303"/>
                  <a:pt x="98215" y="134548"/>
                  <a:pt x="92154" y="126444"/>
                </a:cubicBezTo>
                <a:lnTo>
                  <a:pt x="40719" y="57864"/>
                </a:lnTo>
                <a:cubicBezTo>
                  <a:pt x="38710" y="55152"/>
                  <a:pt x="35529" y="53578"/>
                  <a:pt x="32147" y="53578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cubicBezTo>
                  <a:pt x="42260" y="32147"/>
                  <a:pt x="51803" y="36902"/>
                  <a:pt x="57864" y="45006"/>
                </a:cubicBezTo>
                <a:lnTo>
                  <a:pt x="109299" y="113586"/>
                </a:lnTo>
                <a:cubicBezTo>
                  <a:pt x="111309" y="116298"/>
                  <a:pt x="114490" y="117872"/>
                  <a:pt x="117872" y="117872"/>
                </a:cubicBezTo>
                <a:lnTo>
                  <a:pt x="128588" y="117872"/>
                </a:lnTo>
                <a:lnTo>
                  <a:pt x="128588" y="107156"/>
                </a:lnTo>
                <a:cubicBezTo>
                  <a:pt x="128588" y="102837"/>
                  <a:pt x="131199" y="98919"/>
                  <a:pt x="135218" y="97244"/>
                </a:cubicBezTo>
                <a:cubicBezTo>
                  <a:pt x="139236" y="95570"/>
                  <a:pt x="143824" y="96508"/>
                  <a:pt x="146905" y="99555"/>
                </a:cubicBezTo>
                <a:lnTo>
                  <a:pt x="168336" y="120986"/>
                </a:lnTo>
                <a:cubicBezTo>
                  <a:pt x="170345" y="122995"/>
                  <a:pt x="171483" y="125708"/>
                  <a:pt x="171483" y="128554"/>
                </a:cubicBezTo>
                <a:cubicBezTo>
                  <a:pt x="171483" y="131400"/>
                  <a:pt x="170345" y="134113"/>
                  <a:pt x="168336" y="136122"/>
                </a:cubicBezTo>
                <a:lnTo>
                  <a:pt x="146905" y="15755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1942587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Stratified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Split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7963" y="2239904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Mantiene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proporzioni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test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2729081"/>
            <a:ext cx="5181600" cy="933450"/>
          </a:xfrm>
          <a:custGeom>
            <a:avLst/>
            <a:gdLst/>
            <a:ahLst/>
            <a:cxnLst/>
            <a:rect l="l" t="t" r="r" b="b"/>
            <a:pathLst>
              <a:path w="5181600" h="933450">
                <a:moveTo>
                  <a:pt x="0" y="0"/>
                </a:moveTo>
                <a:lnTo>
                  <a:pt x="5181600" y="0"/>
                </a:lnTo>
                <a:lnTo>
                  <a:pt x="51816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5581" y="288148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58000" y="2812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57963" y="3152944"/>
            <a:ext cx="4943475" cy="390525"/>
          </a:xfrm>
          <a:custGeom>
            <a:avLst/>
            <a:gdLst/>
            <a:ahLst/>
            <a:cxnLst/>
            <a:rect l="l" t="t" r="r" b="b"/>
            <a:pathLst>
              <a:path w="4943475" h="390525">
                <a:moveTo>
                  <a:pt x="0" y="0"/>
                </a:moveTo>
                <a:lnTo>
                  <a:pt x="4943475" y="0"/>
                </a:lnTo>
                <a:lnTo>
                  <a:pt x="494347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00825" y="3233906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</a:t>
            </a:r>
            <a:r>
              <a:rPr lang="it-IT" sz="9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9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7683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77013" y="39292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57113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F1-Weighted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77013" y="416191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00050" y="5193845"/>
            <a:ext cx="11410950" cy="1411742"/>
          </a:xfrm>
          <a:custGeom>
            <a:avLst/>
            <a:gdLst/>
            <a:ahLst/>
            <a:cxnLst/>
            <a:rect l="l" t="t" r="r" b="b"/>
            <a:pathLst>
              <a:path w="11430000" h="1333500">
                <a:moveTo>
                  <a:pt x="0" y="0"/>
                </a:moveTo>
                <a:lnTo>
                  <a:pt x="11430000" y="0"/>
                </a:lnTo>
                <a:lnTo>
                  <a:pt x="11430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3400" y="5310189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3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71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61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2133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2171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2162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7338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7719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23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53340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53721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Rumsfeld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3625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9342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9723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Schroeder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69627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534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8572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Sharon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8562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10134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172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Chavez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10163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71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9142ADC-E3E8-E518-9189-CF1AF7CB219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6" name="Shape 0">
              <a:extLst>
                <a:ext uri="{FF2B5EF4-FFF2-40B4-BE49-F238E27FC236}">
                  <a16:creationId xmlns:a16="http://schemas.microsoft.com/office/drawing/2014/main" id="{5C9FCA2D-DE12-0A7A-EA75-B7ECF7F9DC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7" name="Text 1">
              <a:extLst>
                <a:ext uri="{FF2B5EF4-FFF2-40B4-BE49-F238E27FC236}">
                  <a16:creationId xmlns:a16="http://schemas.microsoft.com/office/drawing/2014/main" id="{CD859450-FFFC-1434-49A0-30682D9B1D7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577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di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Preprocessing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4517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Dall'acquisizione alla 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148444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084033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05490" y="157298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91115" y="2049236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Load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89329" y="224721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418203" y="17852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353066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562616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286391" y="2057400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Grayscale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376990" y="2260826"/>
            <a:ext cx="747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canale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852807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9879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41335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788829" y="2049236"/>
            <a:ext cx="514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Resize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848701" y="2277836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x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11571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2970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222520" y="157298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162096" y="2041072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154228" y="2277836"/>
            <a:ext cx="50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80/20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370335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0299437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485174" y="157298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157752" y="2057401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Standardize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363602" y="2286001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Z-score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000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000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6750" y="31194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2795" y="30861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Standardizzazione (Z-score)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09600" y="3533775"/>
            <a:ext cx="5181600" cy="866775"/>
          </a:xfrm>
          <a:custGeom>
            <a:avLst/>
            <a:gdLst/>
            <a:ahLst/>
            <a:cxnLst/>
            <a:rect l="l" t="t" r="r" b="b"/>
            <a:pathLst>
              <a:path w="5181600" h="866775">
                <a:moveTo>
                  <a:pt x="0" y="0"/>
                </a:moveTo>
                <a:lnTo>
                  <a:pt x="5181600" y="0"/>
                </a:lnTo>
                <a:lnTo>
                  <a:pt x="51816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71525" y="3695700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" y="3819525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(x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μ) / σ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9600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Motivazioni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381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76300" y="4962525"/>
            <a:ext cx="20247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Stabilità numerica SVD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81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73578" y="5238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rapida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81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68136" y="5572125"/>
            <a:ext cx="21444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Comparabilità feature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293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293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467475" y="3119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0290" y="15359"/>
                </a:moveTo>
                <a:cubicBezTo>
                  <a:pt x="185648" y="13127"/>
                  <a:pt x="191765" y="14377"/>
                  <a:pt x="195873" y="18440"/>
                </a:cubicBezTo>
                <a:lnTo>
                  <a:pt x="224448" y="47015"/>
                </a:lnTo>
                <a:cubicBezTo>
                  <a:pt x="227127" y="49694"/>
                  <a:pt x="228645" y="53310"/>
                  <a:pt x="228645" y="57105"/>
                </a:cubicBezTo>
                <a:cubicBezTo>
                  <a:pt x="228645" y="60900"/>
                  <a:pt x="227127" y="64517"/>
                  <a:pt x="224448" y="67196"/>
                </a:cubicBezTo>
                <a:lnTo>
                  <a:pt x="195873" y="95771"/>
                </a:lnTo>
                <a:cubicBezTo>
                  <a:pt x="191765" y="99879"/>
                  <a:pt x="185648" y="101084"/>
                  <a:pt x="180290" y="98852"/>
                </a:cubicBezTo>
                <a:cubicBezTo>
                  <a:pt x="174933" y="96619"/>
                  <a:pt x="171450" y="91485"/>
                  <a:pt x="171450" y="85725"/>
                </a:cubicBezTo>
                <a:lnTo>
                  <a:pt x="171450" y="71438"/>
                </a:lnTo>
                <a:lnTo>
                  <a:pt x="157163" y="71438"/>
                </a:lnTo>
                <a:cubicBezTo>
                  <a:pt x="152653" y="71438"/>
                  <a:pt x="148411" y="73536"/>
                  <a:pt x="145733" y="77153"/>
                </a:cubicBezTo>
                <a:lnTo>
                  <a:pt x="131266" y="96441"/>
                </a:lnTo>
                <a:lnTo>
                  <a:pt x="113407" y="72643"/>
                </a:lnTo>
                <a:lnTo>
                  <a:pt x="122873" y="60007"/>
                </a:lnTo>
                <a:cubicBezTo>
                  <a:pt x="130954" y="49203"/>
                  <a:pt x="143679" y="42863"/>
                  <a:pt x="157163" y="42863"/>
                </a:cubicBezTo>
                <a:lnTo>
                  <a:pt x="171450" y="42863"/>
                </a:lnTo>
                <a:lnTo>
                  <a:pt x="171450" y="28575"/>
                </a:lnTo>
                <a:cubicBezTo>
                  <a:pt x="171450" y="22815"/>
                  <a:pt x="174933" y="17591"/>
                  <a:pt x="180290" y="15359"/>
                </a:cubicBezTo>
                <a:close/>
                <a:moveTo>
                  <a:pt x="68759" y="132159"/>
                </a:moveTo>
                <a:lnTo>
                  <a:pt x="86618" y="155957"/>
                </a:lnTo>
                <a:lnTo>
                  <a:pt x="77153" y="168593"/>
                </a:lnTo>
                <a:cubicBezTo>
                  <a:pt x="69071" y="179397"/>
                  <a:pt x="56346" y="185738"/>
                  <a:pt x="42863" y="185738"/>
                </a:cubicBez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42863" y="157163"/>
                </a:lnTo>
                <a:cubicBezTo>
                  <a:pt x="47372" y="157163"/>
                  <a:pt x="51614" y="155064"/>
                  <a:pt x="54293" y="151448"/>
                </a:cubicBezTo>
                <a:lnTo>
                  <a:pt x="68759" y="132159"/>
                </a:lnTo>
                <a:close/>
                <a:moveTo>
                  <a:pt x="195828" y="210116"/>
                </a:moveTo>
                <a:cubicBezTo>
                  <a:pt x="191720" y="214223"/>
                  <a:pt x="185604" y="215429"/>
                  <a:pt x="180246" y="213196"/>
                </a:cubicBezTo>
                <a:cubicBezTo>
                  <a:pt x="174888" y="210964"/>
                  <a:pt x="171450" y="205785"/>
                  <a:pt x="171450" y="200025"/>
                </a:cubicBezTo>
                <a:lnTo>
                  <a:pt x="171450" y="185738"/>
                </a:lnTo>
                <a:lnTo>
                  <a:pt x="157163" y="185738"/>
                </a:lnTo>
                <a:cubicBezTo>
                  <a:pt x="143679" y="185738"/>
                  <a:pt x="130954" y="179397"/>
                  <a:pt x="122873" y="168593"/>
                </a:cubicBezTo>
                <a:lnTo>
                  <a:pt x="54293" y="77153"/>
                </a:lnTo>
                <a:cubicBezTo>
                  <a:pt x="51614" y="73536"/>
                  <a:pt x="47372" y="71438"/>
                  <a:pt x="42863" y="71438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cubicBezTo>
                  <a:pt x="56346" y="42863"/>
                  <a:pt x="69071" y="49203"/>
                  <a:pt x="77153" y="60008"/>
                </a:cubicBezTo>
                <a:lnTo>
                  <a:pt x="145733" y="151448"/>
                </a:lnTo>
                <a:cubicBezTo>
                  <a:pt x="148411" y="155064"/>
                  <a:pt x="152653" y="157163"/>
                  <a:pt x="157163" y="157163"/>
                </a:cubicBezTo>
                <a:lnTo>
                  <a:pt x="171450" y="157163"/>
                </a:lnTo>
                <a:lnTo>
                  <a:pt x="171450" y="142875"/>
                </a:lnTo>
                <a:cubicBezTo>
                  <a:pt x="171450" y="137115"/>
                  <a:pt x="174933" y="131891"/>
                  <a:pt x="180290" y="129659"/>
                </a:cubicBezTo>
                <a:cubicBezTo>
                  <a:pt x="185648" y="127427"/>
                  <a:pt x="191765" y="128677"/>
                  <a:pt x="195873" y="132740"/>
                </a:cubicBezTo>
                <a:lnTo>
                  <a:pt x="224448" y="161315"/>
                </a:lnTo>
                <a:cubicBezTo>
                  <a:pt x="227127" y="163994"/>
                  <a:pt x="228645" y="167610"/>
                  <a:pt x="228645" y="171405"/>
                </a:cubicBezTo>
                <a:cubicBezTo>
                  <a:pt x="228645" y="175200"/>
                  <a:pt x="227127" y="178817"/>
                  <a:pt x="224448" y="181496"/>
                </a:cubicBezTo>
                <a:lnTo>
                  <a:pt x="195873" y="21007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31264" y="307657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Stratified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38900" y="3533775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00825" y="3695700"/>
            <a:ext cx="4857750" cy="590550"/>
          </a:xfrm>
          <a:custGeom>
            <a:avLst/>
            <a:gdLst/>
            <a:ahLst/>
            <a:cxnLst/>
            <a:rect l="l" t="t" r="r" b="b"/>
            <a:pathLst>
              <a:path w="4857750" h="590550">
                <a:moveTo>
                  <a:pt x="0" y="0"/>
                </a:moveTo>
                <a:lnTo>
                  <a:pt x="4857750" y="0"/>
                </a:lnTo>
                <a:lnTo>
                  <a:pt x="4857750" y="590550"/>
                </a:lnTo>
                <a:lnTo>
                  <a:pt x="0" y="59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681788" y="3819525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≈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453867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Importanza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457950" y="49951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11042" y="494891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Cruciale per dataset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457950" y="5291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6711042" y="526188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Evita che classi rare siano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assenti nel test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6438900" y="559661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11042" y="555035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Garantisce rappresentatività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B8D263F-8F7E-04E8-48B7-BE363543FA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0" name="Shape 0">
              <a:extLst>
                <a:ext uri="{FF2B5EF4-FFF2-40B4-BE49-F238E27FC236}">
                  <a16:creationId xmlns:a16="http://schemas.microsoft.com/office/drawing/2014/main" id="{25A554C7-91E9-154E-65DB-05CEF81AAF8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1" name="Text 1">
              <a:extLst>
                <a:ext uri="{FF2B5EF4-FFF2-40B4-BE49-F238E27FC236}">
                  <a16:creationId xmlns:a16="http://schemas.microsoft.com/office/drawing/2014/main" id="{D7FD029A-E9CA-94A6-1398-CF9BB043189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400050"/>
            <a:ext cx="2847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Mean Face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857"/>
            <a:ext cx="354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 dello spazio vettoriale dei volti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165" y="162877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7115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 Geometrica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43113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802" y="2152651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dello spazio vettoriale: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02" y="2595563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9477" y="2719388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∈ ℝ^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3008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452813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33277" y="3560309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Formula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077" y="3900488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(1/N)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x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6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006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38752" y="162877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4374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Visiva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10177" y="2043113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537574" y="219551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33358" y="2141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Nitide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532641" y="246221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Occhi, naso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strutture comuni e allineate tra i volti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0177" y="2919413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37574" y="307181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825194" y="3009221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Sfocate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532641" y="333851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Capelli, contorni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alta varianza inter-soggetto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10177" y="3795713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48290" y="394811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825194" y="3885521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Sottrae μ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532641" y="421481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catturano le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deviazioni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dalla media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48767" y="515506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58658" y="543129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16547" y="5318010"/>
            <a:ext cx="682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16546" y="5620090"/>
            <a:ext cx="95052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 rappresenta il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volto "medio"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dataset. Ogni volto può essere visto come μ + variazioni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B2E9472-754B-C60C-4C10-A49AB3537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6E747CAB-BFEF-574A-8EEF-826527E19FB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3941BCAD-7B7A-CD1C-5D46-335AECD078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8397" y="400050"/>
            <a:ext cx="68920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Descrittive del Dataset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8397" y="75366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Riepilogo dimensioni e 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283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283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6199" y="148113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3861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333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9216" y="2019301"/>
            <a:ext cx="211567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48651" y="2255385"/>
            <a:ext cx="12491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125 × 94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333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87273" y="2849336"/>
            <a:ext cx="12573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resize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61419" y="3120118"/>
            <a:ext cx="1404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64 × 47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333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7562" y="3692298"/>
            <a:ext cx="23513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87306" y="392089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3,008</a:t>
            </a:r>
            <a:endParaRPr lang="it-IT" sz="12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3336" y="44100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718399" y="4516892"/>
            <a:ext cx="909637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55172" y="47529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246237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46237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465312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802770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436737" y="18954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51037" y="20478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503412" y="23145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546274" y="26955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6737" y="32289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551037" y="33813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503412" y="36480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46274" y="40290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436737" y="4562475"/>
            <a:ext cx="3305175" cy="457200"/>
          </a:xfrm>
          <a:custGeom>
            <a:avLst/>
            <a:gdLst/>
            <a:ahLst/>
            <a:cxnLst/>
            <a:rect l="l" t="t" r="r" b="b"/>
            <a:pathLst>
              <a:path w="3305175" h="457200">
                <a:moveTo>
                  <a:pt x="0" y="0"/>
                </a:moveTo>
                <a:lnTo>
                  <a:pt x="3305175" y="0"/>
                </a:lnTo>
                <a:lnTo>
                  <a:pt x="33051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512937" y="466606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Stratificato per 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1978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1978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338861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80400" y="1446439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Pixel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31028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69710" y="2028824"/>
            <a:ext cx="2586325" cy="15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Range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338861" y="226218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[0, 255]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31028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578547" y="2847975"/>
            <a:ext cx="2768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Post-standardizzazione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376959" y="30765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0, σ = 1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831028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9644545" y="3693658"/>
            <a:ext cx="56045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Tipo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8376959" y="3905930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Grayscale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75961" y="5629275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4254" y="5953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105741" y="5829300"/>
            <a:ext cx="2724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Compressione Target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08124" y="6134100"/>
            <a:ext cx="3024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415309" y="6067425"/>
            <a:ext cx="1133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≈ 97%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10501034" y="5793922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iduzione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1B7BE3FB-AEFD-A7C3-B1FD-AD8987C66AD8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333F07DD-CAE1-FE48-EF53-C1767AB34FA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C6EB7692-90D5-5C64-25BD-13CD796B722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3379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Ablation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Study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47541"/>
            <a:ext cx="4027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dell'impatto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63436"/>
            <a:ext cx="5581650" cy="3228975"/>
          </a:xfrm>
          <a:custGeom>
            <a:avLst/>
            <a:gdLst/>
            <a:ahLst/>
            <a:cxnLst/>
            <a:rect l="l" t="t" r="r" b="b"/>
            <a:pathLst>
              <a:path w="5581650" h="3228975">
                <a:moveTo>
                  <a:pt x="0" y="0"/>
                </a:moveTo>
                <a:lnTo>
                  <a:pt x="5581650" y="0"/>
                </a:lnTo>
                <a:lnTo>
                  <a:pt x="558165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63436"/>
            <a:ext cx="38100" cy="3228975"/>
          </a:xfrm>
          <a:custGeom>
            <a:avLst/>
            <a:gdLst/>
            <a:ahLst/>
            <a:cxnLst/>
            <a:rect l="l" t="t" r="r" b="b"/>
            <a:pathLst>
              <a:path w="38100" h="3228975">
                <a:moveTo>
                  <a:pt x="0" y="0"/>
                </a:moveTo>
                <a:lnTo>
                  <a:pt x="38100" y="0"/>
                </a:lnTo>
                <a:lnTo>
                  <a:pt x="381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8727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54577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01611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177" y="21240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7077" y="211591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4277" y="2095500"/>
            <a:ext cx="366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Saturazione rapida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4276" y="2390775"/>
            <a:ext cx="4337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~100 componenti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 benefici diventano marginali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0877" y="2839811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95177" y="29622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077" y="295411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14277" y="2936082"/>
            <a:ext cx="325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Correlazione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-varianza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4277" y="3228975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 varianza spiegata → migliore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3678011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95177" y="380863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7077" y="3792311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14277" y="3784147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100: rumore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14277" y="40671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 aggiuntive catturano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rumore non informativo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181577" y="1363436"/>
            <a:ext cx="5600700" cy="3228975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14927" y="161652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372077" y="2154011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6377" y="2306411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Numero Componenti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0177" y="266257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372077" y="3335111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486377" y="3487511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495902" y="3754211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9058127" y="3335111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172427" y="3487511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SVM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181952" y="3770539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80.6%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71327" y="4973411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7546" y="5249636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93853" y="5125811"/>
            <a:ext cx="833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93852" y="5430611"/>
            <a:ext cx="101175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 componenti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rappresentano il punto ottimale: alta compressione (97%) con minima perdita di informazione discriminante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09D0D7F-8707-61A3-7DDD-6427A85E40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A286CB43-7203-E3B3-E48D-5B8169C8875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40DF2A6C-2136-FCD5-15DA-D6D90F9CFBC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8276" y="401241"/>
            <a:ext cx="5365263" cy="355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Visualizzazione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8276" y="769977"/>
            <a:ext cx="3770538" cy="213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principali come volti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9DF744-A701-9B95-E0E6-CD55F2746626}"/>
              </a:ext>
            </a:extLst>
          </p:cNvPr>
          <p:cNvGrpSpPr/>
          <p:nvPr/>
        </p:nvGrpSpPr>
        <p:grpSpPr>
          <a:xfrm>
            <a:off x="371327" y="3372808"/>
            <a:ext cx="11462792" cy="3121365"/>
            <a:chOff x="373497" y="1102705"/>
            <a:chExt cx="11462792" cy="3121365"/>
          </a:xfrm>
        </p:grpSpPr>
        <p:sp>
          <p:nvSpPr>
            <p:cNvPr id="6" name="Shape 4"/>
            <p:cNvSpPr/>
            <p:nvPr/>
          </p:nvSpPr>
          <p:spPr>
            <a:xfrm>
              <a:off x="373497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73497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82477" y="1311685"/>
              <a:ext cx="240105" cy="213427"/>
            </a:xfrm>
            <a:custGeom>
              <a:avLst/>
              <a:gdLst/>
              <a:ahLst/>
              <a:cxnLst/>
              <a:rect l="l" t="t" r="r" b="b"/>
              <a:pathLst>
                <a:path w="240105" h="213427">
                  <a:moveTo>
                    <a:pt x="40018" y="40018"/>
                  </a:moveTo>
                  <a:cubicBezTo>
                    <a:pt x="40018" y="25303"/>
                    <a:pt x="51981" y="13339"/>
                    <a:pt x="66696" y="13339"/>
                  </a:cubicBezTo>
                  <a:lnTo>
                    <a:pt x="200088" y="13339"/>
                  </a:lnTo>
                  <a:cubicBezTo>
                    <a:pt x="214802" y="13339"/>
                    <a:pt x="226766" y="25303"/>
                    <a:pt x="226766" y="40018"/>
                  </a:cubicBezTo>
                  <a:lnTo>
                    <a:pt x="226766" y="146731"/>
                  </a:lnTo>
                  <a:cubicBezTo>
                    <a:pt x="226766" y="161446"/>
                    <a:pt x="214802" y="173409"/>
                    <a:pt x="200088" y="173409"/>
                  </a:cubicBezTo>
                  <a:lnTo>
                    <a:pt x="66696" y="173409"/>
                  </a:lnTo>
                  <a:cubicBezTo>
                    <a:pt x="51981" y="173409"/>
                    <a:pt x="40018" y="161446"/>
                    <a:pt x="40018" y="146731"/>
                  </a:cubicBezTo>
                  <a:lnTo>
                    <a:pt x="40018" y="40018"/>
                  </a:lnTo>
                  <a:close/>
                  <a:moveTo>
                    <a:pt x="10004" y="53357"/>
                  </a:moveTo>
                  <a:cubicBezTo>
                    <a:pt x="15548" y="53357"/>
                    <a:pt x="20009" y="57817"/>
                    <a:pt x="20009" y="63361"/>
                  </a:cubicBezTo>
                  <a:lnTo>
                    <a:pt x="20009" y="186748"/>
                  </a:lnTo>
                  <a:cubicBezTo>
                    <a:pt x="20009" y="190417"/>
                    <a:pt x="23010" y="193418"/>
                    <a:pt x="26678" y="193418"/>
                  </a:cubicBezTo>
                  <a:lnTo>
                    <a:pt x="176744" y="193418"/>
                  </a:lnTo>
                  <a:cubicBezTo>
                    <a:pt x="182288" y="193418"/>
                    <a:pt x="186748" y="197878"/>
                    <a:pt x="186748" y="203422"/>
                  </a:cubicBezTo>
                  <a:cubicBezTo>
                    <a:pt x="186748" y="208966"/>
                    <a:pt x="182288" y="213427"/>
                    <a:pt x="176744" y="213427"/>
                  </a:cubicBezTo>
                  <a:lnTo>
                    <a:pt x="26678" y="213427"/>
                  </a:lnTo>
                  <a:cubicBezTo>
                    <a:pt x="11964" y="213427"/>
                    <a:pt x="0" y="201463"/>
                    <a:pt x="0" y="186748"/>
                  </a:cubicBezTo>
                  <a:lnTo>
                    <a:pt x="0" y="63361"/>
                  </a:lnTo>
                  <a:cubicBezTo>
                    <a:pt x="0" y="57817"/>
                    <a:pt x="4460" y="53357"/>
                    <a:pt x="10004" y="53357"/>
                  </a:cubicBezTo>
                  <a:close/>
                  <a:moveTo>
                    <a:pt x="80035" y="66696"/>
                  </a:moveTo>
                  <a:cubicBezTo>
                    <a:pt x="87397" y="66696"/>
                    <a:pt x="93374" y="60719"/>
                    <a:pt x="93374" y="53357"/>
                  </a:cubicBezTo>
                  <a:cubicBezTo>
                    <a:pt x="93374" y="45995"/>
                    <a:pt x="87397" y="40018"/>
                    <a:pt x="80035" y="40018"/>
                  </a:cubicBezTo>
                  <a:cubicBezTo>
                    <a:pt x="72673" y="40018"/>
                    <a:pt x="66696" y="45995"/>
                    <a:pt x="66696" y="53357"/>
                  </a:cubicBezTo>
                  <a:cubicBezTo>
                    <a:pt x="66696" y="60719"/>
                    <a:pt x="72673" y="66696"/>
                    <a:pt x="80035" y="66696"/>
                  </a:cubicBezTo>
                  <a:close/>
                  <a:moveTo>
                    <a:pt x="161946" y="71490"/>
                  </a:moveTo>
                  <a:cubicBezTo>
                    <a:pt x="160112" y="68530"/>
                    <a:pt x="156902" y="66696"/>
                    <a:pt x="153400" y="66696"/>
                  </a:cubicBezTo>
                  <a:cubicBezTo>
                    <a:pt x="149899" y="66696"/>
                    <a:pt x="146689" y="68530"/>
                    <a:pt x="144855" y="71490"/>
                  </a:cubicBezTo>
                  <a:lnTo>
                    <a:pt x="121386" y="109881"/>
                  </a:lnTo>
                  <a:lnTo>
                    <a:pt x="111174" y="97126"/>
                  </a:lnTo>
                  <a:cubicBezTo>
                    <a:pt x="109256" y="94750"/>
                    <a:pt x="106422" y="93374"/>
                    <a:pt x="103379" y="93374"/>
                  </a:cubicBezTo>
                  <a:cubicBezTo>
                    <a:pt x="100336" y="93374"/>
                    <a:pt x="97459" y="94750"/>
                    <a:pt x="95583" y="97126"/>
                  </a:cubicBezTo>
                  <a:lnTo>
                    <a:pt x="68905" y="130474"/>
                  </a:lnTo>
                  <a:cubicBezTo>
                    <a:pt x="66487" y="133475"/>
                    <a:pt x="66029" y="137602"/>
                    <a:pt x="67696" y="141062"/>
                  </a:cubicBezTo>
                  <a:cubicBezTo>
                    <a:pt x="69364" y="144522"/>
                    <a:pt x="72865" y="146731"/>
                    <a:pt x="76700" y="146731"/>
                  </a:cubicBezTo>
                  <a:lnTo>
                    <a:pt x="190083" y="146731"/>
                  </a:lnTo>
                  <a:cubicBezTo>
                    <a:pt x="193710" y="146731"/>
                    <a:pt x="197045" y="144772"/>
                    <a:pt x="198795" y="141604"/>
                  </a:cubicBezTo>
                  <a:cubicBezTo>
                    <a:pt x="200546" y="138436"/>
                    <a:pt x="200504" y="134601"/>
                    <a:pt x="198587" y="131474"/>
                  </a:cubicBezTo>
                  <a:lnTo>
                    <a:pt x="161904" y="71448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7766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Interpretazione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69138" y="1698521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88079" y="1840805"/>
              <a:ext cx="180079" cy="160070"/>
            </a:xfrm>
            <a:custGeom>
              <a:avLst/>
              <a:gdLst/>
              <a:ahLst/>
              <a:cxnLst/>
              <a:rect l="l" t="t" r="r" b="b"/>
              <a:pathLst>
                <a:path w="180079" h="160070">
                  <a:moveTo>
                    <a:pt x="55712" y="-3158"/>
                  </a:moveTo>
                  <a:cubicBezTo>
                    <a:pt x="58025" y="-4127"/>
                    <a:pt x="60652" y="-3845"/>
                    <a:pt x="62746" y="-2470"/>
                  </a:cubicBezTo>
                  <a:lnTo>
                    <a:pt x="90196" y="15726"/>
                  </a:lnTo>
                  <a:lnTo>
                    <a:pt x="117645" y="-2470"/>
                  </a:lnTo>
                  <a:cubicBezTo>
                    <a:pt x="119740" y="-3845"/>
                    <a:pt x="122366" y="-4096"/>
                    <a:pt x="124680" y="-3158"/>
                  </a:cubicBezTo>
                  <a:cubicBezTo>
                    <a:pt x="126993" y="-2220"/>
                    <a:pt x="128619" y="-156"/>
                    <a:pt x="129119" y="2282"/>
                  </a:cubicBezTo>
                  <a:lnTo>
                    <a:pt x="135653" y="34546"/>
                  </a:lnTo>
                  <a:lnTo>
                    <a:pt x="167917" y="41080"/>
                  </a:lnTo>
                  <a:cubicBezTo>
                    <a:pt x="170356" y="41581"/>
                    <a:pt x="172419" y="43269"/>
                    <a:pt x="173357" y="45551"/>
                  </a:cubicBezTo>
                  <a:cubicBezTo>
                    <a:pt x="174295" y="47833"/>
                    <a:pt x="174045" y="50491"/>
                    <a:pt x="172669" y="52586"/>
                  </a:cubicBezTo>
                  <a:lnTo>
                    <a:pt x="154474" y="80035"/>
                  </a:lnTo>
                  <a:lnTo>
                    <a:pt x="172669" y="107485"/>
                  </a:lnTo>
                  <a:cubicBezTo>
                    <a:pt x="174045" y="109579"/>
                    <a:pt x="174295" y="112205"/>
                    <a:pt x="173357" y="114519"/>
                  </a:cubicBezTo>
                  <a:cubicBezTo>
                    <a:pt x="172419" y="116832"/>
                    <a:pt x="170356" y="118521"/>
                    <a:pt x="167917" y="118990"/>
                  </a:cubicBezTo>
                  <a:lnTo>
                    <a:pt x="135622" y="125492"/>
                  </a:lnTo>
                  <a:lnTo>
                    <a:pt x="129119" y="157788"/>
                  </a:lnTo>
                  <a:cubicBezTo>
                    <a:pt x="128619" y="160226"/>
                    <a:pt x="126931" y="162290"/>
                    <a:pt x="124648" y="163228"/>
                  </a:cubicBezTo>
                  <a:cubicBezTo>
                    <a:pt x="122366" y="164166"/>
                    <a:pt x="119709" y="163915"/>
                    <a:pt x="117614" y="162540"/>
                  </a:cubicBezTo>
                  <a:lnTo>
                    <a:pt x="90164" y="144344"/>
                  </a:lnTo>
                  <a:lnTo>
                    <a:pt x="62715" y="162540"/>
                  </a:lnTo>
                  <a:cubicBezTo>
                    <a:pt x="60620" y="163915"/>
                    <a:pt x="57994" y="164166"/>
                    <a:pt x="55681" y="163228"/>
                  </a:cubicBezTo>
                  <a:cubicBezTo>
                    <a:pt x="53367" y="162290"/>
                    <a:pt x="51679" y="160226"/>
                    <a:pt x="51210" y="157788"/>
                  </a:cubicBezTo>
                  <a:lnTo>
                    <a:pt x="44707" y="125492"/>
                  </a:lnTo>
                  <a:lnTo>
                    <a:pt x="12412" y="118958"/>
                  </a:lnTo>
                  <a:cubicBezTo>
                    <a:pt x="9973" y="118458"/>
                    <a:pt x="7910" y="116770"/>
                    <a:pt x="6972" y="114488"/>
                  </a:cubicBezTo>
                  <a:cubicBezTo>
                    <a:pt x="6034" y="112205"/>
                    <a:pt x="6284" y="109548"/>
                    <a:pt x="7660" y="107453"/>
                  </a:cubicBezTo>
                  <a:lnTo>
                    <a:pt x="25855" y="80035"/>
                  </a:lnTo>
                  <a:lnTo>
                    <a:pt x="7660" y="52586"/>
                  </a:lnTo>
                  <a:cubicBezTo>
                    <a:pt x="6284" y="50491"/>
                    <a:pt x="6034" y="47865"/>
                    <a:pt x="6972" y="45551"/>
                  </a:cubicBezTo>
                  <a:cubicBezTo>
                    <a:pt x="7910" y="43238"/>
                    <a:pt x="9973" y="41549"/>
                    <a:pt x="12412" y="41080"/>
                  </a:cubicBezTo>
                  <a:lnTo>
                    <a:pt x="44707" y="34578"/>
                  </a:lnTo>
                  <a:lnTo>
                    <a:pt x="51241" y="2282"/>
                  </a:lnTo>
                  <a:cubicBezTo>
                    <a:pt x="51741" y="-156"/>
                    <a:pt x="53430" y="-2220"/>
                    <a:pt x="55712" y="-3158"/>
                  </a:cubicBezTo>
                  <a:close/>
                  <a:moveTo>
                    <a:pt x="64903" y="80035"/>
                  </a:moveTo>
                  <a:cubicBezTo>
                    <a:pt x="64903" y="71055"/>
                    <a:pt x="69694" y="62757"/>
                    <a:pt x="77471" y="58267"/>
                  </a:cubicBezTo>
                  <a:cubicBezTo>
                    <a:pt x="85248" y="53776"/>
                    <a:pt x="94830" y="53776"/>
                    <a:pt x="102607" y="58267"/>
                  </a:cubicBezTo>
                  <a:cubicBezTo>
                    <a:pt x="110384" y="62757"/>
                    <a:pt x="115175" y="71055"/>
                    <a:pt x="115175" y="80035"/>
                  </a:cubicBezTo>
                  <a:cubicBezTo>
                    <a:pt x="115175" y="93908"/>
                    <a:pt x="103912" y="105171"/>
                    <a:pt x="90039" y="105171"/>
                  </a:cubicBezTo>
                  <a:cubicBezTo>
                    <a:pt x="76166" y="105171"/>
                    <a:pt x="64903" y="93908"/>
                    <a:pt x="64903" y="80035"/>
                  </a:cubicBezTo>
                  <a:close/>
                  <a:moveTo>
                    <a:pt x="130182" y="80035"/>
                  </a:moveTo>
                  <a:cubicBezTo>
                    <a:pt x="130182" y="57880"/>
                    <a:pt x="112195" y="39892"/>
                    <a:pt x="90039" y="39892"/>
                  </a:cubicBezTo>
                  <a:cubicBezTo>
                    <a:pt x="67884" y="39892"/>
                    <a:pt x="49897" y="57880"/>
                    <a:pt x="49897" y="80035"/>
                  </a:cubicBezTo>
                  <a:cubicBezTo>
                    <a:pt x="49897" y="94377"/>
                    <a:pt x="57548" y="107629"/>
                    <a:pt x="69968" y="114799"/>
                  </a:cubicBezTo>
                  <a:cubicBezTo>
                    <a:pt x="82388" y="121970"/>
                    <a:pt x="97691" y="121970"/>
                    <a:pt x="110111" y="114799"/>
                  </a:cubicBezTo>
                  <a:cubicBezTo>
                    <a:pt x="122531" y="107629"/>
                    <a:pt x="130182" y="94377"/>
                    <a:pt x="130182" y="8003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56943" y="1772005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1-2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92179" y="2073475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Illuminazione globale</a:t>
              </a:r>
              <a:r>
                <a:rPr lang="it-IT" sz="112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- Variazioni di luce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69138" y="2516656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98083" y="2658941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80035" y="0"/>
                  </a:moveTo>
                  <a:cubicBezTo>
                    <a:pt x="83537" y="0"/>
                    <a:pt x="86819" y="1845"/>
                    <a:pt x="88601" y="4846"/>
                  </a:cubicBezTo>
                  <a:lnTo>
                    <a:pt x="118614" y="54868"/>
                  </a:lnTo>
                  <a:cubicBezTo>
                    <a:pt x="120459" y="57963"/>
                    <a:pt x="120521" y="61808"/>
                    <a:pt x="118739" y="64935"/>
                  </a:cubicBezTo>
                  <a:cubicBezTo>
                    <a:pt x="116957" y="68061"/>
                    <a:pt x="113643" y="70031"/>
                    <a:pt x="110048" y="70031"/>
                  </a:cubicBezTo>
                  <a:lnTo>
                    <a:pt x="50022" y="70031"/>
                  </a:lnTo>
                  <a:cubicBezTo>
                    <a:pt x="46427" y="70031"/>
                    <a:pt x="43081" y="68092"/>
                    <a:pt x="41331" y="64966"/>
                  </a:cubicBezTo>
                  <a:cubicBezTo>
                    <a:pt x="39580" y="61840"/>
                    <a:pt x="39611" y="57994"/>
                    <a:pt x="41456" y="54899"/>
                  </a:cubicBezTo>
                  <a:lnTo>
                    <a:pt x="71469" y="4877"/>
                  </a:lnTo>
                  <a:cubicBezTo>
                    <a:pt x="73251" y="1845"/>
                    <a:pt x="76533" y="0"/>
                    <a:pt x="80035" y="0"/>
                  </a:cubicBezTo>
                  <a:close/>
                  <a:moveTo>
                    <a:pt x="40018" y="85037"/>
                  </a:moveTo>
                  <a:cubicBezTo>
                    <a:pt x="59343" y="85037"/>
                    <a:pt x="75033" y="100727"/>
                    <a:pt x="75033" y="120053"/>
                  </a:cubicBezTo>
                  <a:cubicBezTo>
                    <a:pt x="75033" y="139378"/>
                    <a:pt x="59343" y="155068"/>
                    <a:pt x="40018" y="155068"/>
                  </a:cubicBezTo>
                  <a:cubicBezTo>
                    <a:pt x="20692" y="155068"/>
                    <a:pt x="5002" y="139378"/>
                    <a:pt x="5002" y="120053"/>
                  </a:cubicBezTo>
                  <a:cubicBezTo>
                    <a:pt x="5002" y="100727"/>
                    <a:pt x="20692" y="85037"/>
                    <a:pt x="40018" y="85037"/>
                  </a:cubicBezTo>
                  <a:close/>
                  <a:moveTo>
                    <a:pt x="102545" y="90039"/>
                  </a:moveTo>
                  <a:lnTo>
                    <a:pt x="137560" y="90039"/>
                  </a:lnTo>
                  <a:cubicBezTo>
                    <a:pt x="144469" y="90039"/>
                    <a:pt x="150066" y="95636"/>
                    <a:pt x="150066" y="102545"/>
                  </a:cubicBezTo>
                  <a:lnTo>
                    <a:pt x="150066" y="137560"/>
                  </a:lnTo>
                  <a:cubicBezTo>
                    <a:pt x="150066" y="144469"/>
                    <a:pt x="144469" y="150066"/>
                    <a:pt x="137560" y="150066"/>
                  </a:cubicBezTo>
                  <a:lnTo>
                    <a:pt x="102545" y="150066"/>
                  </a:lnTo>
                  <a:cubicBezTo>
                    <a:pt x="95636" y="150066"/>
                    <a:pt x="90039" y="144469"/>
                    <a:pt x="90039" y="137560"/>
                  </a:cubicBezTo>
                  <a:lnTo>
                    <a:pt x="90039" y="102545"/>
                  </a:lnTo>
                  <a:cubicBezTo>
                    <a:pt x="90039" y="95636"/>
                    <a:pt x="95636" y="90039"/>
                    <a:pt x="102545" y="9003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930264" y="2607196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3-6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92179" y="2891611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Geometria</a:t>
              </a:r>
              <a:r>
                <a:rPr lang="it-IT" sz="112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- Simmetria, posizione feature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69138" y="3334792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98083" y="3477077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130057" y="65028"/>
                  </a:moveTo>
                  <a:cubicBezTo>
                    <a:pt x="130057" y="79378"/>
                    <a:pt x="125399" y="92634"/>
                    <a:pt x="117551" y="103389"/>
                  </a:cubicBezTo>
                  <a:lnTo>
                    <a:pt x="157131" y="143000"/>
                  </a:lnTo>
                  <a:cubicBezTo>
                    <a:pt x="161039" y="146908"/>
                    <a:pt x="161039" y="153255"/>
                    <a:pt x="157131" y="157163"/>
                  </a:cubicBezTo>
                  <a:cubicBezTo>
                    <a:pt x="153223" y="161070"/>
                    <a:pt x="146877" y="161070"/>
                    <a:pt x="142969" y="157163"/>
                  </a:cubicBezTo>
                  <a:lnTo>
                    <a:pt x="103389" y="117551"/>
                  </a:lnTo>
                  <a:cubicBezTo>
                    <a:pt x="92634" y="125399"/>
                    <a:pt x="79378" y="130057"/>
                    <a:pt x="65028" y="130057"/>
                  </a:cubicBezTo>
                  <a:cubicBezTo>
                    <a:pt x="29106" y="130057"/>
                    <a:pt x="0" y="100950"/>
                    <a:pt x="0" y="65028"/>
                  </a:cubicBezTo>
                  <a:cubicBezTo>
                    <a:pt x="0" y="29106"/>
                    <a:pt x="29106" y="0"/>
                    <a:pt x="65028" y="0"/>
                  </a:cubicBezTo>
                  <a:cubicBezTo>
                    <a:pt x="100950" y="0"/>
                    <a:pt x="130057" y="29106"/>
                    <a:pt x="130057" y="65028"/>
                  </a:cubicBezTo>
                  <a:close/>
                  <a:moveTo>
                    <a:pt x="65028" y="35015"/>
                  </a:moveTo>
                  <a:cubicBezTo>
                    <a:pt x="60870" y="35015"/>
                    <a:pt x="57525" y="38361"/>
                    <a:pt x="57525" y="42519"/>
                  </a:cubicBezTo>
                  <a:lnTo>
                    <a:pt x="57525" y="57525"/>
                  </a:lnTo>
                  <a:lnTo>
                    <a:pt x="42519" y="57525"/>
                  </a:lnTo>
                  <a:cubicBezTo>
                    <a:pt x="38361" y="57525"/>
                    <a:pt x="35015" y="60870"/>
                    <a:pt x="35015" y="65028"/>
                  </a:cubicBezTo>
                  <a:cubicBezTo>
                    <a:pt x="35015" y="69187"/>
                    <a:pt x="38361" y="72532"/>
                    <a:pt x="42519" y="72532"/>
                  </a:cubicBezTo>
                  <a:lnTo>
                    <a:pt x="57525" y="72532"/>
                  </a:lnTo>
                  <a:lnTo>
                    <a:pt x="57525" y="87538"/>
                  </a:lnTo>
                  <a:cubicBezTo>
                    <a:pt x="57525" y="91696"/>
                    <a:pt x="60870" y="95042"/>
                    <a:pt x="65028" y="95042"/>
                  </a:cubicBezTo>
                  <a:cubicBezTo>
                    <a:pt x="69187" y="95042"/>
                    <a:pt x="72532" y="91696"/>
                    <a:pt x="72532" y="87538"/>
                  </a:cubicBezTo>
                  <a:lnTo>
                    <a:pt x="72532" y="72532"/>
                  </a:lnTo>
                  <a:lnTo>
                    <a:pt x="87538" y="72532"/>
                  </a:lnTo>
                  <a:cubicBezTo>
                    <a:pt x="91696" y="72532"/>
                    <a:pt x="95042" y="69187"/>
                    <a:pt x="95042" y="65028"/>
                  </a:cubicBezTo>
                  <a:cubicBezTo>
                    <a:pt x="95042" y="60870"/>
                    <a:pt x="91696" y="57525"/>
                    <a:pt x="87538" y="57525"/>
                  </a:cubicBezTo>
                  <a:lnTo>
                    <a:pt x="72532" y="57525"/>
                  </a:lnTo>
                  <a:lnTo>
                    <a:pt x="72532" y="42519"/>
                  </a:lnTo>
                  <a:cubicBezTo>
                    <a:pt x="72532" y="38361"/>
                    <a:pt x="69187" y="35015"/>
                    <a:pt x="65028" y="3501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30264" y="3425331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7-12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92179" y="3709746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Dettagli fini</a:t>
              </a:r>
              <a:r>
                <a:rPr lang="it-IT" sz="112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- Texture, micro-variazioni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18970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18970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441290" y="1311685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93499" y="-1042"/>
                  </a:moveTo>
                  <a:cubicBezTo>
                    <a:pt x="101753" y="-5794"/>
                    <a:pt x="111924" y="-5794"/>
                    <a:pt x="120178" y="-1042"/>
                  </a:cubicBezTo>
                  <a:lnTo>
                    <a:pt x="193501" y="41268"/>
                  </a:lnTo>
                  <a:cubicBezTo>
                    <a:pt x="201755" y="46020"/>
                    <a:pt x="206840" y="54857"/>
                    <a:pt x="206840" y="64361"/>
                  </a:cubicBezTo>
                  <a:lnTo>
                    <a:pt x="206840" y="148982"/>
                  </a:lnTo>
                  <a:cubicBezTo>
                    <a:pt x="206840" y="158528"/>
                    <a:pt x="201755" y="167323"/>
                    <a:pt x="193501" y="172075"/>
                  </a:cubicBezTo>
                  <a:lnTo>
                    <a:pt x="120178" y="214469"/>
                  </a:lnTo>
                  <a:cubicBezTo>
                    <a:pt x="111924" y="219221"/>
                    <a:pt x="101753" y="219221"/>
                    <a:pt x="93499" y="214469"/>
                  </a:cubicBezTo>
                  <a:lnTo>
                    <a:pt x="20217" y="172159"/>
                  </a:lnTo>
                  <a:cubicBezTo>
                    <a:pt x="11964" y="167407"/>
                    <a:pt x="6878" y="158569"/>
                    <a:pt x="6878" y="149065"/>
                  </a:cubicBezTo>
                  <a:lnTo>
                    <a:pt x="6878" y="64445"/>
                  </a:lnTo>
                  <a:cubicBezTo>
                    <a:pt x="6878" y="54899"/>
                    <a:pt x="11964" y="46104"/>
                    <a:pt x="20217" y="41351"/>
                  </a:cubicBezTo>
                  <a:lnTo>
                    <a:pt x="93499" y="-1042"/>
                  </a:lnTo>
                  <a:close/>
                  <a:moveTo>
                    <a:pt x="180120" y="149024"/>
                  </a:moveTo>
                  <a:lnTo>
                    <a:pt x="180120" y="79785"/>
                  </a:lnTo>
                  <a:lnTo>
                    <a:pt x="120178" y="114383"/>
                  </a:lnTo>
                  <a:lnTo>
                    <a:pt x="120178" y="183622"/>
                  </a:lnTo>
                  <a:lnTo>
                    <a:pt x="180120" y="14902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758512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Base Ortonormale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4612" y="1698521"/>
              <a:ext cx="5237847" cy="907063"/>
            </a:xfrm>
            <a:custGeom>
              <a:avLst/>
              <a:gdLst/>
              <a:ahLst/>
              <a:cxnLst/>
              <a:rect l="l" t="t" r="r" b="b"/>
              <a:pathLst>
                <a:path w="5237847" h="907063">
                  <a:moveTo>
                    <a:pt x="0" y="0"/>
                  </a:moveTo>
                  <a:lnTo>
                    <a:pt x="5237847" y="0"/>
                  </a:lnTo>
                  <a:lnTo>
                    <a:pt x="5237847" y="907063"/>
                  </a:lnTo>
                  <a:lnTo>
                    <a:pt x="0" y="907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604418" y="1858591"/>
              <a:ext cx="4840447" cy="5157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6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</a:t>
              </a:r>
              <a:r>
                <a:rPr lang="it-IT" sz="126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6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costituiscono una </a:t>
              </a:r>
              <a:r>
                <a:rPr lang="it-IT" sz="126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base ortonormale</a:t>
              </a:r>
              <a:r>
                <a:rPr lang="it-IT" sz="126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dello spazio dei volti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14612" y="2747869"/>
              <a:ext cx="5237847" cy="853707"/>
            </a:xfrm>
            <a:custGeom>
              <a:avLst/>
              <a:gdLst/>
              <a:ahLst/>
              <a:cxnLst/>
              <a:rect l="l" t="t" r="r" b="b"/>
              <a:pathLst>
                <a:path w="5237847" h="853707">
                  <a:moveTo>
                    <a:pt x="0" y="0"/>
                  </a:moveTo>
                  <a:lnTo>
                    <a:pt x="5237847" y="0"/>
                  </a:lnTo>
                  <a:lnTo>
                    <a:pt x="5237847" y="853707"/>
                  </a:lnTo>
                  <a:lnTo>
                    <a:pt x="0" y="853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74681" y="2865657"/>
              <a:ext cx="5033313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12432" y="3185797"/>
              <a:ext cx="50422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≈ μ +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c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200" b="1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32397" y="3743860"/>
              <a:ext cx="142284" cy="142284"/>
            </a:xfrm>
            <a:custGeom>
              <a:avLst/>
              <a:gdLst/>
              <a:ahLst/>
              <a:cxnLst/>
              <a:rect l="l" t="t" r="r" b="b"/>
              <a:pathLst>
                <a:path w="142284" h="142284">
                  <a:moveTo>
                    <a:pt x="71142" y="142284"/>
                  </a:moveTo>
                  <a:cubicBezTo>
                    <a:pt x="110407" y="142284"/>
                    <a:pt x="142284" y="110407"/>
                    <a:pt x="142284" y="71142"/>
                  </a:cubicBezTo>
                  <a:cubicBezTo>
                    <a:pt x="142284" y="31878"/>
                    <a:pt x="110407" y="0"/>
                    <a:pt x="71142" y="0"/>
                  </a:cubicBezTo>
                  <a:cubicBezTo>
                    <a:pt x="31878" y="0"/>
                    <a:pt x="0" y="31878"/>
                    <a:pt x="0" y="71142"/>
                  </a:cubicBezTo>
                  <a:cubicBezTo>
                    <a:pt x="0" y="110407"/>
                    <a:pt x="31878" y="142284"/>
                    <a:pt x="71142" y="142284"/>
                  </a:cubicBezTo>
                  <a:close/>
                  <a:moveTo>
                    <a:pt x="62249" y="44464"/>
                  </a:moveTo>
                  <a:cubicBezTo>
                    <a:pt x="62249" y="39556"/>
                    <a:pt x="66234" y="35571"/>
                    <a:pt x="71142" y="35571"/>
                  </a:cubicBezTo>
                  <a:cubicBezTo>
                    <a:pt x="76050" y="35571"/>
                    <a:pt x="80035" y="39556"/>
                    <a:pt x="80035" y="44464"/>
                  </a:cubicBezTo>
                  <a:cubicBezTo>
                    <a:pt x="80035" y="49372"/>
                    <a:pt x="76050" y="53357"/>
                    <a:pt x="71142" y="53357"/>
                  </a:cubicBezTo>
                  <a:cubicBezTo>
                    <a:pt x="66234" y="53357"/>
                    <a:pt x="62249" y="49372"/>
                    <a:pt x="62249" y="44464"/>
                  </a:cubicBezTo>
                  <a:close/>
                  <a:moveTo>
                    <a:pt x="60026" y="62249"/>
                  </a:moveTo>
                  <a:lnTo>
                    <a:pt x="73365" y="62249"/>
                  </a:lnTo>
                  <a:cubicBezTo>
                    <a:pt x="77061" y="62249"/>
                    <a:pt x="80035" y="65223"/>
                    <a:pt x="80035" y="68919"/>
                  </a:cubicBezTo>
                  <a:lnTo>
                    <a:pt x="80035" y="93374"/>
                  </a:lnTo>
                  <a:lnTo>
                    <a:pt x="82258" y="93374"/>
                  </a:lnTo>
                  <a:cubicBezTo>
                    <a:pt x="85954" y="93374"/>
                    <a:pt x="88928" y="96348"/>
                    <a:pt x="88928" y="100044"/>
                  </a:cubicBezTo>
                  <a:cubicBezTo>
                    <a:pt x="88928" y="103740"/>
                    <a:pt x="85954" y="106713"/>
                    <a:pt x="82258" y="106713"/>
                  </a:cubicBezTo>
                  <a:lnTo>
                    <a:pt x="60026" y="106713"/>
                  </a:lnTo>
                  <a:cubicBezTo>
                    <a:pt x="56330" y="106713"/>
                    <a:pt x="53357" y="103740"/>
                    <a:pt x="53357" y="100044"/>
                  </a:cubicBezTo>
                  <a:cubicBezTo>
                    <a:pt x="53357" y="96348"/>
                    <a:pt x="56330" y="93374"/>
                    <a:pt x="60026" y="93374"/>
                  </a:cubicBezTo>
                  <a:lnTo>
                    <a:pt x="66696" y="93374"/>
                  </a:lnTo>
                  <a:lnTo>
                    <a:pt x="66696" y="75589"/>
                  </a:lnTo>
                  <a:lnTo>
                    <a:pt x="60026" y="75589"/>
                  </a:lnTo>
                  <a:cubicBezTo>
                    <a:pt x="56330" y="75589"/>
                    <a:pt x="53357" y="72615"/>
                    <a:pt x="53357" y="68919"/>
                  </a:cubicBezTo>
                  <a:cubicBezTo>
                    <a:pt x="53357" y="65223"/>
                    <a:pt x="56330" y="62249"/>
                    <a:pt x="60026" y="62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650446" y="3691961"/>
              <a:ext cx="5081318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volto è combinazione lineare delle </a:t>
              </a:r>
              <a:r>
                <a:rPr lang="it-IT" sz="112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4222597" y="8088575"/>
            <a:ext cx="1805234" cy="711422"/>
          </a:xfrm>
          <a:custGeom>
            <a:avLst/>
            <a:gdLst/>
            <a:ahLst/>
            <a:cxnLst/>
            <a:rect l="l" t="t" r="r" b="b"/>
            <a:pathLst>
              <a:path w="1805234" h="711422">
                <a:moveTo>
                  <a:pt x="0" y="0"/>
                </a:moveTo>
                <a:lnTo>
                  <a:pt x="1805234" y="0"/>
                </a:lnTo>
                <a:lnTo>
                  <a:pt x="1805234" y="711422"/>
                </a:lnTo>
                <a:lnTo>
                  <a:pt x="0" y="711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9400F7A-11B9-835D-E083-F86DEDBD6E66}"/>
              </a:ext>
            </a:extLst>
          </p:cNvPr>
          <p:cNvGrpSpPr/>
          <p:nvPr/>
        </p:nvGrpSpPr>
        <p:grpSpPr>
          <a:xfrm>
            <a:off x="374616" y="1334404"/>
            <a:ext cx="11462792" cy="1956411"/>
            <a:chOff x="373497" y="4749474"/>
            <a:chExt cx="11462792" cy="1956411"/>
          </a:xfrm>
        </p:grpSpPr>
        <p:sp>
          <p:nvSpPr>
            <p:cNvPr id="33" name="Shape 31"/>
            <p:cNvSpPr/>
            <p:nvPr/>
          </p:nvSpPr>
          <p:spPr>
            <a:xfrm>
              <a:off x="373497" y="4749474"/>
              <a:ext cx="11462792" cy="1765809"/>
            </a:xfrm>
            <a:custGeom>
              <a:avLst/>
              <a:gdLst/>
              <a:ahLst/>
              <a:cxnLst/>
              <a:rect l="l" t="t" r="r" b="b"/>
              <a:pathLst>
                <a:path w="11480578" h="2098696">
                  <a:moveTo>
                    <a:pt x="0" y="0"/>
                  </a:moveTo>
                  <a:lnTo>
                    <a:pt x="11480578" y="0"/>
                  </a:lnTo>
                  <a:lnTo>
                    <a:pt x="11480578" y="2098696"/>
                  </a:lnTo>
                  <a:lnTo>
                    <a:pt x="0" y="2098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475446" y="4867266"/>
              <a:ext cx="11258575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Prime 12 Componenti Principali (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9834346" y="5211898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9834346" y="5994463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8E7ABFD-2F2E-161E-5945-5D719A6FAB99}"/>
                </a:ext>
              </a:extLst>
            </p:cNvPr>
            <p:cNvGrpSpPr/>
            <p:nvPr/>
          </p:nvGrpSpPr>
          <p:grpSpPr>
            <a:xfrm>
              <a:off x="574363" y="5303878"/>
              <a:ext cx="11078096" cy="960590"/>
              <a:chOff x="457978" y="4948166"/>
              <a:chExt cx="11095285" cy="960590"/>
            </a:xfrm>
          </p:grpSpPr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13F7DE00-0306-054E-E9FD-A1719CB4CF8F}"/>
                  </a:ext>
                </a:extLst>
              </p:cNvPr>
              <p:cNvSpPr/>
              <p:nvPr/>
            </p:nvSpPr>
            <p:spPr>
              <a:xfrm>
                <a:off x="457978" y="4948166"/>
                <a:ext cx="11095285" cy="96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532309B-8E22-358B-98D0-5C85145D7286}"/>
                  </a:ext>
                </a:extLst>
              </p:cNvPr>
              <p:cNvGrpSpPr/>
              <p:nvPr/>
            </p:nvGrpSpPr>
            <p:grpSpPr>
              <a:xfrm>
                <a:off x="509887" y="4948166"/>
                <a:ext cx="11018884" cy="959606"/>
                <a:chOff x="534379" y="4956330"/>
                <a:chExt cx="11018884" cy="959606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66A3A77-EE7E-CCBB-BA6B-9CEC4EA9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79" y="4979469"/>
                  <a:ext cx="3556962" cy="9211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980971B-235E-B42E-178C-136A277F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8992" y="4956330"/>
                  <a:ext cx="3607385" cy="95960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464EAF5-772B-6772-6D39-EAF207FF8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5904"/>
                <a:stretch>
                  <a:fillRect/>
                </a:stretch>
              </p:blipFill>
              <p:spPr>
                <a:xfrm>
                  <a:off x="8089664" y="4956330"/>
                  <a:ext cx="3463599" cy="94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B691EF-9A39-6EF9-63DA-49AC323C25E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33D0C655-2846-A65D-CB7E-B92F43360D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63E45425-7599-F5DB-D8EC-1B4B8A65C53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94" y="386845"/>
            <a:ext cx="4733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1689" y="745332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e stabilità del modello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668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68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5573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Convergenza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05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57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111148"/>
            <a:ext cx="336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stabile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Nessuna oscillazione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5765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3900" y="27289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7013" y="2682648"/>
            <a:ext cx="30195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 ≈ 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No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evidente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148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300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253999"/>
            <a:ext cx="23961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~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60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57612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100" y="386606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1513" y="4208751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3008 → 256 → 128 → 100 → 128 → 256 → 3008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43650" y="1633537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Loss 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362700" y="2081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Latent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00800" y="2462212"/>
            <a:ext cx="5219700" cy="1828800"/>
          </a:xfrm>
          <a:custGeom>
            <a:avLst/>
            <a:gdLst/>
            <a:ahLst/>
            <a:cxnLst/>
            <a:rect l="l" t="t" r="r" b="b"/>
            <a:pathLst>
              <a:path w="5219700" h="1828800">
                <a:moveTo>
                  <a:pt x="0" y="0"/>
                </a:moveTo>
                <a:lnTo>
                  <a:pt x="5219700" y="0"/>
                </a:lnTo>
                <a:lnTo>
                  <a:pt x="52197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34175" y="2767012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0"/>
                </a:moveTo>
                <a:lnTo>
                  <a:pt x="457200" y="0"/>
                </a:lnTo>
                <a:lnTo>
                  <a:pt x="457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53325" y="3071812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457200" y="0"/>
                </a:lnTo>
                <a:lnTo>
                  <a:pt x="457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2475" y="337661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9191625" y="3605212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0"/>
                </a:lnTo>
                <a:lnTo>
                  <a:pt x="457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010775" y="3757612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10829925" y="383381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457200" y="0"/>
                </a:lnTo>
                <a:lnTo>
                  <a:pt x="457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362700" y="4367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convergente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00050" y="52832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06829" y="55970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038" y="542607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Time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55932" y="5742782"/>
            <a:ext cx="7674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~5 minuti su CPU per convergenza completa con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(~2 minuti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 GPU)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B7C84-B5C5-A843-CFC1-1020D8A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43" y="1366837"/>
            <a:ext cx="5727700" cy="34925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BA15A5-9D9D-12D0-7753-6920416063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012ED3B1-0CF2-D966-9007-B2ECED732F2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864C05C-8382-1465-0736-66F771C74A9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40279" y="381000"/>
            <a:ext cx="5600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Ablation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Study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279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tra dimensione latente e performance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1" y="1367619"/>
            <a:ext cx="5614988" cy="3579837"/>
          </a:xfrm>
          <a:custGeom>
            <a:avLst/>
            <a:gdLst/>
            <a:ahLst/>
            <a:cxnLst/>
            <a:rect l="l" t="t" r="r" b="b"/>
            <a:pathLst>
              <a:path w="5581650" h="2933700">
                <a:moveTo>
                  <a:pt x="0" y="0"/>
                </a:moveTo>
                <a:lnTo>
                  <a:pt x="5581650" y="0"/>
                </a:lnTo>
                <a:lnTo>
                  <a:pt x="558165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7620"/>
            <a:ext cx="45719" cy="3579836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6" y="15914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1076" y="15424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1" y="2005795"/>
            <a:ext cx="5181600" cy="581025"/>
          </a:xfrm>
          <a:custGeom>
            <a:avLst/>
            <a:gdLst/>
            <a:ahLst/>
            <a:cxnLst/>
            <a:rect l="l" t="t" r="r" b="b"/>
            <a:pathLst>
              <a:path w="5181600" h="581025">
                <a:moveTo>
                  <a:pt x="0" y="0"/>
                </a:moveTo>
                <a:lnTo>
                  <a:pt x="5181600" y="0"/>
                </a:lnTo>
                <a:lnTo>
                  <a:pt x="51816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9157" y="2133703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minimo MSE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coincide con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massimo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1" y="273922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1" y="31202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6" y="32726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961" y="3218192"/>
            <a:ext cx="42127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Ricostruzione migliore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⇒ più informazione preservata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1" y="36536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1" y="3806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961" y="3758974"/>
            <a:ext cx="3477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100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sovra-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parameterizzazione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1" y="1367620"/>
            <a:ext cx="5600700" cy="2933700"/>
          </a:xfrm>
          <a:custGeom>
            <a:avLst/>
            <a:gdLst/>
            <a:ahLst/>
            <a:cxnLst/>
            <a:rect l="l" t="t" r="r" b="b"/>
            <a:pathLst>
              <a:path w="5600700" h="2933700">
                <a:moveTo>
                  <a:pt x="0" y="0"/>
                </a:moveTo>
                <a:lnTo>
                  <a:pt x="5600700" y="0"/>
                </a:lnTo>
                <a:lnTo>
                  <a:pt x="56007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51" y="1562883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00801" y="2010558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15101" y="2162958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38901" y="242965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080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51510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48176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0.127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908685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0115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6781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79.8%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95288" y="5360333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69119" y="5628536"/>
            <a:ext cx="330994" cy="26479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7339" y="5495523"/>
            <a:ext cx="963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Trade-off Ottimale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7339" y="5791277"/>
            <a:ext cx="1055846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k=100 bilancia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generalizzazione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Dimensioni maggiori non migliorano performance ma aumentano rischio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4A8E07-57C8-96FB-C918-E238213F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67620"/>
            <a:ext cx="5729288" cy="3579838"/>
          </a:xfrm>
          <a:prstGeom prst="rect">
            <a:avLst/>
          </a:prstGeom>
          <a:effectLst/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F0D3F722-8E4C-6D81-7461-B528B265BD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7D217657-ACF9-CE65-2386-AD3148FB3E6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0977E41-9069-47BD-DBC4-3516C957A95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97432"/>
            <a:ext cx="4692807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Ricostruzione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47058"/>
            <a:ext cx="338766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Qualità visiva: PCA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57537" y="1207880"/>
            <a:ext cx="5631202" cy="2904985"/>
          </a:xfrm>
          <a:custGeom>
            <a:avLst/>
            <a:gdLst/>
            <a:ahLst/>
            <a:cxnLst/>
            <a:rect l="l" t="t" r="r" b="b"/>
            <a:pathLst>
              <a:path w="5631202" h="2904985">
                <a:moveTo>
                  <a:pt x="0" y="0"/>
                </a:moveTo>
                <a:lnTo>
                  <a:pt x="5631202" y="0"/>
                </a:lnTo>
                <a:lnTo>
                  <a:pt x="5631202" y="2904985"/>
                </a:lnTo>
                <a:lnTo>
                  <a:pt x="0" y="29049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3630" dist="3575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57537" y="1207880"/>
            <a:ext cx="5631202" cy="35754"/>
          </a:xfrm>
          <a:custGeom>
            <a:avLst/>
            <a:gdLst/>
            <a:ahLst/>
            <a:cxnLst/>
            <a:rect l="l" t="t" r="r" b="b"/>
            <a:pathLst>
              <a:path w="5631202" h="35754">
                <a:moveTo>
                  <a:pt x="0" y="0"/>
                </a:moveTo>
                <a:lnTo>
                  <a:pt x="5631202" y="0"/>
                </a:lnTo>
                <a:lnTo>
                  <a:pt x="5631202" y="35754"/>
                </a:lnTo>
                <a:lnTo>
                  <a:pt x="0" y="35754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63120" y="1435810"/>
            <a:ext cx="214522" cy="214522"/>
          </a:xfrm>
          <a:custGeom>
            <a:avLst/>
            <a:gdLst/>
            <a:ahLst/>
            <a:cxnLst/>
            <a:rect l="l" t="t" r="r" b="b"/>
            <a:pathLst>
              <a:path w="214522" h="214522">
                <a:moveTo>
                  <a:pt x="26815" y="26815"/>
                </a:moveTo>
                <a:cubicBezTo>
                  <a:pt x="26815" y="19399"/>
                  <a:pt x="20824" y="13408"/>
                  <a:pt x="13408" y="13408"/>
                </a:cubicBezTo>
                <a:cubicBezTo>
                  <a:pt x="5992" y="13408"/>
                  <a:pt x="0" y="19399"/>
                  <a:pt x="0" y="26815"/>
                </a:cubicBezTo>
                <a:lnTo>
                  <a:pt x="0" y="167595"/>
                </a:lnTo>
                <a:cubicBezTo>
                  <a:pt x="0" y="186115"/>
                  <a:pt x="15000" y="201114"/>
                  <a:pt x="33519" y="201114"/>
                </a:cubicBezTo>
                <a:lnTo>
                  <a:pt x="201114" y="201114"/>
                </a:lnTo>
                <a:cubicBezTo>
                  <a:pt x="208530" y="201114"/>
                  <a:pt x="214522" y="195123"/>
                  <a:pt x="214522" y="187707"/>
                </a:cubicBezTo>
                <a:cubicBezTo>
                  <a:pt x="214522" y="180291"/>
                  <a:pt x="208530" y="174299"/>
                  <a:pt x="201114" y="174299"/>
                </a:cubicBezTo>
                <a:lnTo>
                  <a:pt x="33519" y="174299"/>
                </a:lnTo>
                <a:cubicBezTo>
                  <a:pt x="29832" y="174299"/>
                  <a:pt x="26815" y="171282"/>
                  <a:pt x="26815" y="167595"/>
                </a:cubicBezTo>
                <a:lnTo>
                  <a:pt x="26815" y="26815"/>
                </a:lnTo>
                <a:close/>
                <a:moveTo>
                  <a:pt x="197176" y="63100"/>
                </a:moveTo>
                <a:cubicBezTo>
                  <a:pt x="202413" y="57862"/>
                  <a:pt x="202413" y="49357"/>
                  <a:pt x="197176" y="44119"/>
                </a:cubicBezTo>
                <a:cubicBezTo>
                  <a:pt x="191939" y="38882"/>
                  <a:pt x="183433" y="38882"/>
                  <a:pt x="178196" y="44119"/>
                </a:cubicBezTo>
                <a:lnTo>
                  <a:pt x="134076" y="88281"/>
                </a:lnTo>
                <a:lnTo>
                  <a:pt x="110026" y="64273"/>
                </a:lnTo>
                <a:cubicBezTo>
                  <a:pt x="104789" y="59035"/>
                  <a:pt x="96284" y="59035"/>
                  <a:pt x="91046" y="64273"/>
                </a:cubicBezTo>
                <a:lnTo>
                  <a:pt x="50823" y="104496"/>
                </a:lnTo>
                <a:cubicBezTo>
                  <a:pt x="45586" y="109733"/>
                  <a:pt x="45586" y="118238"/>
                  <a:pt x="50823" y="123476"/>
                </a:cubicBezTo>
                <a:cubicBezTo>
                  <a:pt x="56061" y="128713"/>
                  <a:pt x="64566" y="128713"/>
                  <a:pt x="69803" y="123476"/>
                </a:cubicBezTo>
                <a:lnTo>
                  <a:pt x="100557" y="92722"/>
                </a:lnTo>
                <a:lnTo>
                  <a:pt x="124607" y="116772"/>
                </a:lnTo>
                <a:cubicBezTo>
                  <a:pt x="129844" y="122009"/>
                  <a:pt x="138350" y="122009"/>
                  <a:pt x="143587" y="116772"/>
                </a:cubicBezTo>
                <a:lnTo>
                  <a:pt x="197218" y="6314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5126" y="1380129"/>
            <a:ext cx="511277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36305" y="1824631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70381" y="1967646"/>
            <a:ext cx="125138" cy="143015"/>
          </a:xfrm>
          <a:custGeom>
            <a:avLst/>
            <a:gdLst/>
            <a:ahLst/>
            <a:cxnLst/>
            <a:rect l="l" t="t" r="r" b="b"/>
            <a:pathLst>
              <a:path w="125138" h="143015">
                <a:moveTo>
                  <a:pt x="121451" y="19581"/>
                </a:moveTo>
                <a:cubicBezTo>
                  <a:pt x="125445" y="22486"/>
                  <a:pt x="126339" y="28072"/>
                  <a:pt x="123434" y="32067"/>
                </a:cubicBezTo>
                <a:lnTo>
                  <a:pt x="51927" y="130389"/>
                </a:lnTo>
                <a:cubicBezTo>
                  <a:pt x="50390" y="132512"/>
                  <a:pt x="48016" y="133825"/>
                  <a:pt x="45390" y="134048"/>
                </a:cubicBezTo>
                <a:cubicBezTo>
                  <a:pt x="42765" y="134272"/>
                  <a:pt x="40223" y="133294"/>
                  <a:pt x="38379" y="131451"/>
                </a:cubicBezTo>
                <a:lnTo>
                  <a:pt x="2626" y="95697"/>
                </a:lnTo>
                <a:cubicBezTo>
                  <a:pt x="-866" y="92205"/>
                  <a:pt x="-866" y="86535"/>
                  <a:pt x="2626" y="83043"/>
                </a:cubicBezTo>
                <a:cubicBezTo>
                  <a:pt x="6117" y="79552"/>
                  <a:pt x="11788" y="79552"/>
                  <a:pt x="15279" y="83043"/>
                </a:cubicBezTo>
                <a:lnTo>
                  <a:pt x="43631" y="111395"/>
                </a:lnTo>
                <a:lnTo>
                  <a:pt x="108993" y="21536"/>
                </a:lnTo>
                <a:cubicBezTo>
                  <a:pt x="111898" y="17542"/>
                  <a:pt x="117484" y="16648"/>
                  <a:pt x="121479" y="1955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29594" y="1931892"/>
            <a:ext cx="3422257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Geometricamente fedele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Preserva struttura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36305" y="2360936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1443" y="2503951"/>
            <a:ext cx="143015" cy="143015"/>
          </a:xfrm>
          <a:custGeom>
            <a:avLst/>
            <a:gdLst/>
            <a:ahLst/>
            <a:cxnLst/>
            <a:rect l="l" t="t" r="r" b="b"/>
            <a:pathLst>
              <a:path w="143015" h="143015">
                <a:moveTo>
                  <a:pt x="71507" y="0"/>
                </a:moveTo>
                <a:cubicBezTo>
                  <a:pt x="75613" y="0"/>
                  <a:pt x="79384" y="2263"/>
                  <a:pt x="81340" y="5866"/>
                </a:cubicBezTo>
                <a:lnTo>
                  <a:pt x="141674" y="117596"/>
                </a:lnTo>
                <a:cubicBezTo>
                  <a:pt x="143545" y="121060"/>
                  <a:pt x="143462" y="125250"/>
                  <a:pt x="141450" y="128629"/>
                </a:cubicBezTo>
                <a:cubicBezTo>
                  <a:pt x="139439" y="132009"/>
                  <a:pt x="135780" y="134076"/>
                  <a:pt x="131842" y="134076"/>
                </a:cubicBezTo>
                <a:lnTo>
                  <a:pt x="11173" y="134076"/>
                </a:lnTo>
                <a:cubicBezTo>
                  <a:pt x="7235" y="134076"/>
                  <a:pt x="3603" y="132009"/>
                  <a:pt x="1564" y="128629"/>
                </a:cubicBezTo>
                <a:cubicBezTo>
                  <a:pt x="-475" y="125250"/>
                  <a:pt x="-531" y="121060"/>
                  <a:pt x="1341" y="117596"/>
                </a:cubicBezTo>
                <a:lnTo>
                  <a:pt x="61675" y="5866"/>
                </a:lnTo>
                <a:cubicBezTo>
                  <a:pt x="63630" y="2263"/>
                  <a:pt x="67401" y="0"/>
                  <a:pt x="71507" y="0"/>
                </a:cubicBezTo>
                <a:close/>
                <a:moveTo>
                  <a:pt x="71507" y="46927"/>
                </a:moveTo>
                <a:cubicBezTo>
                  <a:pt x="67792" y="46927"/>
                  <a:pt x="64804" y="49915"/>
                  <a:pt x="64804" y="53630"/>
                </a:cubicBezTo>
                <a:lnTo>
                  <a:pt x="64804" y="84915"/>
                </a:lnTo>
                <a:cubicBezTo>
                  <a:pt x="64804" y="88630"/>
                  <a:pt x="67792" y="91619"/>
                  <a:pt x="71507" y="91619"/>
                </a:cubicBezTo>
                <a:cubicBezTo>
                  <a:pt x="75222" y="91619"/>
                  <a:pt x="78211" y="88630"/>
                  <a:pt x="78211" y="84915"/>
                </a:cubicBezTo>
                <a:lnTo>
                  <a:pt x="78211" y="53630"/>
                </a:lnTo>
                <a:cubicBezTo>
                  <a:pt x="78211" y="49915"/>
                  <a:pt x="75222" y="46927"/>
                  <a:pt x="71507" y="46927"/>
                </a:cubicBezTo>
                <a:close/>
                <a:moveTo>
                  <a:pt x="78965" y="107261"/>
                </a:moveTo>
                <a:cubicBezTo>
                  <a:pt x="79135" y="104493"/>
                  <a:pt x="77754" y="101859"/>
                  <a:pt x="75381" y="100423"/>
                </a:cubicBezTo>
                <a:cubicBezTo>
                  <a:pt x="73008" y="98988"/>
                  <a:pt x="70034" y="98988"/>
                  <a:pt x="67661" y="100423"/>
                </a:cubicBezTo>
                <a:cubicBezTo>
                  <a:pt x="65288" y="101859"/>
                  <a:pt x="63908" y="104493"/>
                  <a:pt x="64077" y="107261"/>
                </a:cubicBezTo>
                <a:cubicBezTo>
                  <a:pt x="63908" y="110029"/>
                  <a:pt x="65288" y="112663"/>
                  <a:pt x="67661" y="114099"/>
                </a:cubicBezTo>
                <a:cubicBezTo>
                  <a:pt x="70034" y="115534"/>
                  <a:pt x="73008" y="115534"/>
                  <a:pt x="75381" y="114099"/>
                </a:cubicBezTo>
                <a:cubicBezTo>
                  <a:pt x="77754" y="112663"/>
                  <a:pt x="79135" y="110029"/>
                  <a:pt x="78965" y="10726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29595" y="2468197"/>
            <a:ext cx="335075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Artefatti alta frequenza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Rumore nei dettagli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36305" y="2897241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70381" y="3040256"/>
            <a:ext cx="125138" cy="143015"/>
          </a:xfrm>
          <a:custGeom>
            <a:avLst/>
            <a:gdLst/>
            <a:ahLst/>
            <a:cxnLst/>
            <a:rect l="l" t="t" r="r" b="b"/>
            <a:pathLst>
              <a:path w="125138" h="143015">
                <a:moveTo>
                  <a:pt x="121451" y="19581"/>
                </a:moveTo>
                <a:cubicBezTo>
                  <a:pt x="125445" y="22486"/>
                  <a:pt x="126339" y="28072"/>
                  <a:pt x="123434" y="32067"/>
                </a:cubicBezTo>
                <a:lnTo>
                  <a:pt x="51927" y="130389"/>
                </a:lnTo>
                <a:cubicBezTo>
                  <a:pt x="50390" y="132512"/>
                  <a:pt x="48016" y="133825"/>
                  <a:pt x="45390" y="134048"/>
                </a:cubicBezTo>
                <a:cubicBezTo>
                  <a:pt x="42765" y="134272"/>
                  <a:pt x="40223" y="133294"/>
                  <a:pt x="38379" y="131451"/>
                </a:cubicBezTo>
                <a:lnTo>
                  <a:pt x="2626" y="95697"/>
                </a:lnTo>
                <a:cubicBezTo>
                  <a:pt x="-866" y="92205"/>
                  <a:pt x="-866" y="86535"/>
                  <a:pt x="2626" y="83043"/>
                </a:cubicBezTo>
                <a:cubicBezTo>
                  <a:pt x="6117" y="79552"/>
                  <a:pt x="11788" y="79552"/>
                  <a:pt x="15279" y="83043"/>
                </a:cubicBezTo>
                <a:lnTo>
                  <a:pt x="43631" y="111395"/>
                </a:lnTo>
                <a:lnTo>
                  <a:pt x="108993" y="21536"/>
                </a:lnTo>
                <a:cubicBezTo>
                  <a:pt x="111898" y="17542"/>
                  <a:pt x="117484" y="16648"/>
                  <a:pt x="121479" y="1955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29595" y="3004502"/>
            <a:ext cx="3350750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texture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Mantieni pattern originali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36305" y="3469300"/>
            <a:ext cx="5273666" cy="464798"/>
          </a:xfrm>
          <a:custGeom>
            <a:avLst/>
            <a:gdLst/>
            <a:ahLst/>
            <a:cxnLst/>
            <a:rect l="l" t="t" r="r" b="b"/>
            <a:pathLst>
              <a:path w="5273666" h="464798">
                <a:moveTo>
                  <a:pt x="0" y="0"/>
                </a:moveTo>
                <a:lnTo>
                  <a:pt x="5273666" y="0"/>
                </a:lnTo>
                <a:lnTo>
                  <a:pt x="5273666" y="464798"/>
                </a:lnTo>
                <a:lnTo>
                  <a:pt x="0" y="46479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03343" y="3553630"/>
            <a:ext cx="5139589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67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 = 0.089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01166" y="1207880"/>
            <a:ext cx="5631202" cy="2904985"/>
          </a:xfrm>
          <a:custGeom>
            <a:avLst/>
            <a:gdLst/>
            <a:ahLst/>
            <a:cxnLst/>
            <a:rect l="l" t="t" r="r" b="b"/>
            <a:pathLst>
              <a:path w="5631202" h="2904985">
                <a:moveTo>
                  <a:pt x="0" y="0"/>
                </a:moveTo>
                <a:lnTo>
                  <a:pt x="5631202" y="0"/>
                </a:lnTo>
                <a:lnTo>
                  <a:pt x="5631202" y="2904985"/>
                </a:lnTo>
                <a:lnTo>
                  <a:pt x="0" y="29049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3630" dist="3575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1166" y="1207880"/>
            <a:ext cx="5631202" cy="35754"/>
          </a:xfrm>
          <a:custGeom>
            <a:avLst/>
            <a:gdLst/>
            <a:ahLst/>
            <a:cxnLst/>
            <a:rect l="l" t="t" r="r" b="b"/>
            <a:pathLst>
              <a:path w="5631202" h="35754">
                <a:moveTo>
                  <a:pt x="0" y="0"/>
                </a:moveTo>
                <a:lnTo>
                  <a:pt x="5631202" y="0"/>
                </a:lnTo>
                <a:lnTo>
                  <a:pt x="5631202" y="35754"/>
                </a:lnTo>
                <a:lnTo>
                  <a:pt x="0" y="35754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06750" y="1435810"/>
            <a:ext cx="214522" cy="214522"/>
          </a:xfrm>
          <a:custGeom>
            <a:avLst/>
            <a:gdLst/>
            <a:ahLst/>
            <a:cxnLst/>
            <a:rect l="l" t="t" r="r" b="b"/>
            <a:pathLst>
              <a:path w="214522" h="214522">
                <a:moveTo>
                  <a:pt x="50279" y="23463"/>
                </a:moveTo>
                <a:cubicBezTo>
                  <a:pt x="50279" y="10517"/>
                  <a:pt x="60795" y="0"/>
                  <a:pt x="73742" y="0"/>
                </a:cubicBezTo>
                <a:lnTo>
                  <a:pt x="83798" y="0"/>
                </a:lnTo>
                <a:cubicBezTo>
                  <a:pt x="91214" y="0"/>
                  <a:pt x="97205" y="5992"/>
                  <a:pt x="97205" y="13408"/>
                </a:cubicBezTo>
                <a:lnTo>
                  <a:pt x="97205" y="201114"/>
                </a:lnTo>
                <a:cubicBezTo>
                  <a:pt x="97205" y="208530"/>
                  <a:pt x="91214" y="214522"/>
                  <a:pt x="83798" y="214522"/>
                </a:cubicBezTo>
                <a:lnTo>
                  <a:pt x="70390" y="214522"/>
                </a:lnTo>
                <a:cubicBezTo>
                  <a:pt x="57904" y="214522"/>
                  <a:pt x="47388" y="205975"/>
                  <a:pt x="44413" y="194411"/>
                </a:cubicBezTo>
                <a:cubicBezTo>
                  <a:pt x="44119" y="194411"/>
                  <a:pt x="43868" y="194411"/>
                  <a:pt x="43575" y="194411"/>
                </a:cubicBezTo>
                <a:cubicBezTo>
                  <a:pt x="25055" y="194411"/>
                  <a:pt x="10056" y="179411"/>
                  <a:pt x="10056" y="160891"/>
                </a:cubicBezTo>
                <a:cubicBezTo>
                  <a:pt x="10056" y="153350"/>
                  <a:pt x="12570" y="146395"/>
                  <a:pt x="16760" y="140780"/>
                </a:cubicBezTo>
                <a:cubicBezTo>
                  <a:pt x="8631" y="134663"/>
                  <a:pt x="3352" y="124942"/>
                  <a:pt x="3352" y="113965"/>
                </a:cubicBezTo>
                <a:cubicBezTo>
                  <a:pt x="3352" y="101018"/>
                  <a:pt x="10726" y="89747"/>
                  <a:pt x="21452" y="84175"/>
                </a:cubicBezTo>
                <a:cubicBezTo>
                  <a:pt x="18477" y="79147"/>
                  <a:pt x="16760" y="73281"/>
                  <a:pt x="16760" y="67038"/>
                </a:cubicBezTo>
                <a:cubicBezTo>
                  <a:pt x="16760" y="48519"/>
                  <a:pt x="31759" y="33519"/>
                  <a:pt x="50279" y="33519"/>
                </a:cubicBezTo>
                <a:lnTo>
                  <a:pt x="50279" y="23463"/>
                </a:lnTo>
                <a:close/>
                <a:moveTo>
                  <a:pt x="164243" y="23463"/>
                </a:moveTo>
                <a:lnTo>
                  <a:pt x="164243" y="33519"/>
                </a:lnTo>
                <a:cubicBezTo>
                  <a:pt x="182763" y="33519"/>
                  <a:pt x="197762" y="48519"/>
                  <a:pt x="197762" y="67038"/>
                </a:cubicBezTo>
                <a:cubicBezTo>
                  <a:pt x="197762" y="73323"/>
                  <a:pt x="196045" y="79189"/>
                  <a:pt x="193070" y="84175"/>
                </a:cubicBezTo>
                <a:cubicBezTo>
                  <a:pt x="203838" y="89747"/>
                  <a:pt x="211170" y="100976"/>
                  <a:pt x="211170" y="113965"/>
                </a:cubicBezTo>
                <a:cubicBezTo>
                  <a:pt x="211170" y="124942"/>
                  <a:pt x="205891" y="134663"/>
                  <a:pt x="197762" y="140780"/>
                </a:cubicBezTo>
                <a:cubicBezTo>
                  <a:pt x="201952" y="146395"/>
                  <a:pt x="204466" y="153350"/>
                  <a:pt x="204466" y="160891"/>
                </a:cubicBezTo>
                <a:cubicBezTo>
                  <a:pt x="204466" y="179411"/>
                  <a:pt x="189466" y="194411"/>
                  <a:pt x="170947" y="194411"/>
                </a:cubicBezTo>
                <a:cubicBezTo>
                  <a:pt x="170654" y="194411"/>
                  <a:pt x="170403" y="194411"/>
                  <a:pt x="170109" y="194411"/>
                </a:cubicBezTo>
                <a:cubicBezTo>
                  <a:pt x="167134" y="205975"/>
                  <a:pt x="156618" y="214522"/>
                  <a:pt x="144132" y="214522"/>
                </a:cubicBezTo>
                <a:lnTo>
                  <a:pt x="130724" y="214522"/>
                </a:lnTo>
                <a:cubicBezTo>
                  <a:pt x="123308" y="214522"/>
                  <a:pt x="117317" y="208530"/>
                  <a:pt x="117317" y="201114"/>
                </a:cubicBezTo>
                <a:lnTo>
                  <a:pt x="117317" y="13408"/>
                </a:lnTo>
                <a:cubicBezTo>
                  <a:pt x="117317" y="5992"/>
                  <a:pt x="123308" y="0"/>
                  <a:pt x="130724" y="0"/>
                </a:cubicBezTo>
                <a:lnTo>
                  <a:pt x="140780" y="0"/>
                </a:lnTo>
                <a:cubicBezTo>
                  <a:pt x="153727" y="0"/>
                  <a:pt x="164243" y="10517"/>
                  <a:pt x="164243" y="234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768755" y="1388565"/>
            <a:ext cx="5112774" cy="277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379934" y="1824631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505072" y="1967646"/>
            <a:ext cx="143015" cy="143015"/>
          </a:xfrm>
          <a:custGeom>
            <a:avLst/>
            <a:gdLst/>
            <a:ahLst/>
            <a:cxnLst/>
            <a:rect l="l" t="t" r="r" b="b"/>
            <a:pathLst>
              <a:path w="143015" h="143015">
                <a:moveTo>
                  <a:pt x="114691" y="34664"/>
                </a:moveTo>
                <a:cubicBezTo>
                  <a:pt x="120473" y="39022"/>
                  <a:pt x="127540" y="43240"/>
                  <a:pt x="135417" y="44301"/>
                </a:cubicBezTo>
                <a:cubicBezTo>
                  <a:pt x="139076" y="44804"/>
                  <a:pt x="142456" y="42206"/>
                  <a:pt x="142959" y="38547"/>
                </a:cubicBezTo>
                <a:cubicBezTo>
                  <a:pt x="143462" y="34888"/>
                  <a:pt x="140864" y="31508"/>
                  <a:pt x="137205" y="31005"/>
                </a:cubicBezTo>
                <a:cubicBezTo>
                  <a:pt x="132763" y="30419"/>
                  <a:pt x="127931" y="27849"/>
                  <a:pt x="122764" y="23966"/>
                </a:cubicBezTo>
                <a:cubicBezTo>
                  <a:pt x="112037" y="15866"/>
                  <a:pt x="97485" y="15866"/>
                  <a:pt x="86731" y="23966"/>
                </a:cubicBezTo>
                <a:cubicBezTo>
                  <a:pt x="80027" y="29022"/>
                  <a:pt x="75362" y="31312"/>
                  <a:pt x="71507" y="31312"/>
                </a:cubicBezTo>
                <a:cubicBezTo>
                  <a:pt x="67653" y="31312"/>
                  <a:pt x="62988" y="29022"/>
                  <a:pt x="56284" y="23966"/>
                </a:cubicBezTo>
                <a:cubicBezTo>
                  <a:pt x="45558" y="15866"/>
                  <a:pt x="31005" y="15866"/>
                  <a:pt x="20251" y="23966"/>
                </a:cubicBezTo>
                <a:cubicBezTo>
                  <a:pt x="15084" y="27849"/>
                  <a:pt x="10251" y="30419"/>
                  <a:pt x="5810" y="31005"/>
                </a:cubicBezTo>
                <a:cubicBezTo>
                  <a:pt x="2151" y="31508"/>
                  <a:pt x="-447" y="34860"/>
                  <a:pt x="56" y="38547"/>
                </a:cubicBezTo>
                <a:cubicBezTo>
                  <a:pt x="559" y="42234"/>
                  <a:pt x="3911" y="44804"/>
                  <a:pt x="7598" y="44301"/>
                </a:cubicBezTo>
                <a:cubicBezTo>
                  <a:pt x="15475" y="43240"/>
                  <a:pt x="22570" y="39022"/>
                  <a:pt x="28324" y="34664"/>
                </a:cubicBezTo>
                <a:cubicBezTo>
                  <a:pt x="34273" y="30167"/>
                  <a:pt x="42262" y="30167"/>
                  <a:pt x="48212" y="34664"/>
                </a:cubicBezTo>
                <a:cubicBezTo>
                  <a:pt x="54971" y="39776"/>
                  <a:pt x="62820" y="44692"/>
                  <a:pt x="71507" y="44692"/>
                </a:cubicBezTo>
                <a:cubicBezTo>
                  <a:pt x="80194" y="44692"/>
                  <a:pt x="88015" y="39748"/>
                  <a:pt x="94803" y="34664"/>
                </a:cubicBezTo>
                <a:cubicBezTo>
                  <a:pt x="100753" y="30167"/>
                  <a:pt x="108741" y="30167"/>
                  <a:pt x="114691" y="34664"/>
                </a:cubicBezTo>
                <a:close/>
                <a:moveTo>
                  <a:pt x="114691" y="74887"/>
                </a:moveTo>
                <a:cubicBezTo>
                  <a:pt x="120473" y="79245"/>
                  <a:pt x="127540" y="83462"/>
                  <a:pt x="135417" y="84524"/>
                </a:cubicBezTo>
                <a:cubicBezTo>
                  <a:pt x="139076" y="85027"/>
                  <a:pt x="142456" y="82429"/>
                  <a:pt x="142959" y="78770"/>
                </a:cubicBezTo>
                <a:cubicBezTo>
                  <a:pt x="143462" y="75111"/>
                  <a:pt x="140864" y="71731"/>
                  <a:pt x="137205" y="71228"/>
                </a:cubicBezTo>
                <a:cubicBezTo>
                  <a:pt x="132763" y="70641"/>
                  <a:pt x="127931" y="68072"/>
                  <a:pt x="122764" y="64189"/>
                </a:cubicBezTo>
                <a:cubicBezTo>
                  <a:pt x="112037" y="56089"/>
                  <a:pt x="97485" y="56089"/>
                  <a:pt x="86731" y="64189"/>
                </a:cubicBezTo>
                <a:cubicBezTo>
                  <a:pt x="80027" y="69245"/>
                  <a:pt x="75362" y="71535"/>
                  <a:pt x="71507" y="71535"/>
                </a:cubicBezTo>
                <a:cubicBezTo>
                  <a:pt x="67653" y="71535"/>
                  <a:pt x="62988" y="69245"/>
                  <a:pt x="56284" y="64189"/>
                </a:cubicBezTo>
                <a:cubicBezTo>
                  <a:pt x="45558" y="56089"/>
                  <a:pt x="31005" y="56089"/>
                  <a:pt x="20251" y="64189"/>
                </a:cubicBezTo>
                <a:cubicBezTo>
                  <a:pt x="15084" y="68072"/>
                  <a:pt x="10251" y="70641"/>
                  <a:pt x="5810" y="71228"/>
                </a:cubicBezTo>
                <a:cubicBezTo>
                  <a:pt x="2151" y="71703"/>
                  <a:pt x="-447" y="75083"/>
                  <a:pt x="56" y="78770"/>
                </a:cubicBezTo>
                <a:cubicBezTo>
                  <a:pt x="559" y="82457"/>
                  <a:pt x="3911" y="85027"/>
                  <a:pt x="7598" y="84524"/>
                </a:cubicBezTo>
                <a:cubicBezTo>
                  <a:pt x="15475" y="83462"/>
                  <a:pt x="22570" y="79245"/>
                  <a:pt x="28324" y="74887"/>
                </a:cubicBezTo>
                <a:cubicBezTo>
                  <a:pt x="34273" y="70390"/>
                  <a:pt x="42262" y="70390"/>
                  <a:pt x="48212" y="74887"/>
                </a:cubicBezTo>
                <a:cubicBezTo>
                  <a:pt x="54971" y="79999"/>
                  <a:pt x="62820" y="84915"/>
                  <a:pt x="71507" y="84915"/>
                </a:cubicBezTo>
                <a:cubicBezTo>
                  <a:pt x="80194" y="84915"/>
                  <a:pt x="88015" y="79971"/>
                  <a:pt x="94803" y="74887"/>
                </a:cubicBezTo>
                <a:cubicBezTo>
                  <a:pt x="100753" y="70390"/>
                  <a:pt x="108741" y="70390"/>
                  <a:pt x="114691" y="74887"/>
                </a:cubicBezTo>
                <a:close/>
                <a:moveTo>
                  <a:pt x="94803" y="115110"/>
                </a:moveTo>
                <a:cubicBezTo>
                  <a:pt x="100753" y="110613"/>
                  <a:pt x="108741" y="110613"/>
                  <a:pt x="114691" y="115110"/>
                </a:cubicBezTo>
                <a:cubicBezTo>
                  <a:pt x="120473" y="119468"/>
                  <a:pt x="127540" y="123685"/>
                  <a:pt x="135417" y="124747"/>
                </a:cubicBezTo>
                <a:cubicBezTo>
                  <a:pt x="139076" y="125250"/>
                  <a:pt x="142456" y="122652"/>
                  <a:pt x="142959" y="118993"/>
                </a:cubicBezTo>
                <a:cubicBezTo>
                  <a:pt x="143462" y="115334"/>
                  <a:pt x="140864" y="111954"/>
                  <a:pt x="137205" y="111451"/>
                </a:cubicBezTo>
                <a:cubicBezTo>
                  <a:pt x="132763" y="110864"/>
                  <a:pt x="127931" y="108295"/>
                  <a:pt x="122764" y="104412"/>
                </a:cubicBezTo>
                <a:cubicBezTo>
                  <a:pt x="112037" y="96311"/>
                  <a:pt x="97485" y="96311"/>
                  <a:pt x="86731" y="104412"/>
                </a:cubicBezTo>
                <a:cubicBezTo>
                  <a:pt x="80027" y="109468"/>
                  <a:pt x="75362" y="111758"/>
                  <a:pt x="71507" y="111758"/>
                </a:cubicBezTo>
                <a:cubicBezTo>
                  <a:pt x="67653" y="111758"/>
                  <a:pt x="62988" y="109468"/>
                  <a:pt x="56284" y="104412"/>
                </a:cubicBezTo>
                <a:cubicBezTo>
                  <a:pt x="45558" y="96311"/>
                  <a:pt x="31005" y="96311"/>
                  <a:pt x="20251" y="104412"/>
                </a:cubicBezTo>
                <a:cubicBezTo>
                  <a:pt x="15084" y="108295"/>
                  <a:pt x="10251" y="110864"/>
                  <a:pt x="5810" y="111451"/>
                </a:cubicBezTo>
                <a:cubicBezTo>
                  <a:pt x="2151" y="111954"/>
                  <a:pt x="-447" y="115306"/>
                  <a:pt x="56" y="118993"/>
                </a:cubicBezTo>
                <a:cubicBezTo>
                  <a:pt x="559" y="122680"/>
                  <a:pt x="3911" y="125250"/>
                  <a:pt x="7598" y="124747"/>
                </a:cubicBezTo>
                <a:cubicBezTo>
                  <a:pt x="15475" y="123685"/>
                  <a:pt x="22570" y="119468"/>
                  <a:pt x="28324" y="115110"/>
                </a:cubicBezTo>
                <a:cubicBezTo>
                  <a:pt x="34273" y="110613"/>
                  <a:pt x="42262" y="110613"/>
                  <a:pt x="48212" y="115110"/>
                </a:cubicBezTo>
                <a:cubicBezTo>
                  <a:pt x="54971" y="120222"/>
                  <a:pt x="62820" y="125138"/>
                  <a:pt x="71507" y="125138"/>
                </a:cubicBezTo>
                <a:cubicBezTo>
                  <a:pt x="80194" y="125138"/>
                  <a:pt x="88015" y="120194"/>
                  <a:pt x="94803" y="11511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73225" y="1931892"/>
            <a:ext cx="3195368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Effetto </a:t>
            </a:r>
            <a:r>
              <a:rPr lang="it-IT" sz="1126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smoothing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Immagini più morbide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79934" y="2360936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22949" y="2503951"/>
            <a:ext cx="107261" cy="143015"/>
          </a:xfrm>
          <a:custGeom>
            <a:avLst/>
            <a:gdLst/>
            <a:ahLst/>
            <a:cxnLst/>
            <a:rect l="l" t="t" r="r" b="b"/>
            <a:pathLst>
              <a:path w="107261" h="143015">
                <a:moveTo>
                  <a:pt x="17877" y="0"/>
                </a:moveTo>
                <a:cubicBezTo>
                  <a:pt x="8017" y="0"/>
                  <a:pt x="0" y="8017"/>
                  <a:pt x="0" y="17877"/>
                </a:cubicBezTo>
                <a:lnTo>
                  <a:pt x="0" y="125138"/>
                </a:lnTo>
                <a:cubicBezTo>
                  <a:pt x="0" y="134998"/>
                  <a:pt x="8017" y="143015"/>
                  <a:pt x="17877" y="143015"/>
                </a:cubicBezTo>
                <a:lnTo>
                  <a:pt x="89384" y="143015"/>
                </a:lnTo>
                <a:cubicBezTo>
                  <a:pt x="99244" y="143015"/>
                  <a:pt x="107261" y="134998"/>
                  <a:pt x="107261" y="125138"/>
                </a:cubicBezTo>
                <a:lnTo>
                  <a:pt x="107261" y="17877"/>
                </a:lnTo>
                <a:cubicBezTo>
                  <a:pt x="107261" y="8017"/>
                  <a:pt x="99244" y="0"/>
                  <a:pt x="89384" y="0"/>
                </a:cubicBezTo>
                <a:lnTo>
                  <a:pt x="17877" y="0"/>
                </a:lnTo>
                <a:close/>
                <a:moveTo>
                  <a:pt x="26815" y="17877"/>
                </a:moveTo>
                <a:lnTo>
                  <a:pt x="80446" y="17877"/>
                </a:lnTo>
                <a:cubicBezTo>
                  <a:pt x="85390" y="17877"/>
                  <a:pt x="89384" y="21871"/>
                  <a:pt x="89384" y="26815"/>
                </a:cubicBezTo>
                <a:lnTo>
                  <a:pt x="89384" y="35754"/>
                </a:lnTo>
                <a:cubicBezTo>
                  <a:pt x="89384" y="40698"/>
                  <a:pt x="85390" y="44692"/>
                  <a:pt x="80446" y="44692"/>
                </a:cubicBezTo>
                <a:lnTo>
                  <a:pt x="26815" y="44692"/>
                </a:lnTo>
                <a:cubicBezTo>
                  <a:pt x="21871" y="44692"/>
                  <a:pt x="17877" y="40698"/>
                  <a:pt x="17877" y="35754"/>
                </a:cubicBezTo>
                <a:lnTo>
                  <a:pt x="17877" y="26815"/>
                </a:lnTo>
                <a:cubicBezTo>
                  <a:pt x="17877" y="21871"/>
                  <a:pt x="21871" y="17877"/>
                  <a:pt x="26815" y="17877"/>
                </a:cubicBezTo>
                <a:close/>
                <a:moveTo>
                  <a:pt x="31284" y="64804"/>
                </a:moveTo>
                <a:cubicBezTo>
                  <a:pt x="31284" y="68503"/>
                  <a:pt x="28281" y="71507"/>
                  <a:pt x="24581" y="71507"/>
                </a:cubicBezTo>
                <a:cubicBezTo>
                  <a:pt x="20881" y="71507"/>
                  <a:pt x="17877" y="68503"/>
                  <a:pt x="17877" y="64804"/>
                </a:cubicBezTo>
                <a:cubicBezTo>
                  <a:pt x="17877" y="61104"/>
                  <a:pt x="20881" y="58100"/>
                  <a:pt x="24581" y="58100"/>
                </a:cubicBezTo>
                <a:cubicBezTo>
                  <a:pt x="28281" y="58100"/>
                  <a:pt x="31284" y="61104"/>
                  <a:pt x="31284" y="64804"/>
                </a:cubicBezTo>
                <a:close/>
                <a:moveTo>
                  <a:pt x="53630" y="71507"/>
                </a:moveTo>
                <a:cubicBezTo>
                  <a:pt x="49931" y="71507"/>
                  <a:pt x="46927" y="68503"/>
                  <a:pt x="46927" y="64804"/>
                </a:cubicBezTo>
                <a:cubicBezTo>
                  <a:pt x="46927" y="61104"/>
                  <a:pt x="49931" y="58100"/>
                  <a:pt x="53630" y="58100"/>
                </a:cubicBezTo>
                <a:cubicBezTo>
                  <a:pt x="57330" y="58100"/>
                  <a:pt x="60334" y="61104"/>
                  <a:pt x="60334" y="64804"/>
                </a:cubicBezTo>
                <a:cubicBezTo>
                  <a:pt x="60334" y="68503"/>
                  <a:pt x="57330" y="71507"/>
                  <a:pt x="53630" y="71507"/>
                </a:cubicBezTo>
                <a:close/>
                <a:moveTo>
                  <a:pt x="89384" y="64804"/>
                </a:moveTo>
                <a:cubicBezTo>
                  <a:pt x="89384" y="68503"/>
                  <a:pt x="86380" y="71507"/>
                  <a:pt x="82680" y="71507"/>
                </a:cubicBezTo>
                <a:cubicBezTo>
                  <a:pt x="78980" y="71507"/>
                  <a:pt x="75977" y="68503"/>
                  <a:pt x="75977" y="64804"/>
                </a:cubicBezTo>
                <a:cubicBezTo>
                  <a:pt x="75977" y="61104"/>
                  <a:pt x="78980" y="58100"/>
                  <a:pt x="82680" y="58100"/>
                </a:cubicBezTo>
                <a:cubicBezTo>
                  <a:pt x="86380" y="58100"/>
                  <a:pt x="89384" y="61104"/>
                  <a:pt x="89384" y="64804"/>
                </a:cubicBezTo>
                <a:close/>
                <a:moveTo>
                  <a:pt x="24581" y="98323"/>
                </a:moveTo>
                <a:cubicBezTo>
                  <a:pt x="20881" y="98323"/>
                  <a:pt x="17877" y="95319"/>
                  <a:pt x="17877" y="91619"/>
                </a:cubicBezTo>
                <a:cubicBezTo>
                  <a:pt x="17877" y="87919"/>
                  <a:pt x="20881" y="84915"/>
                  <a:pt x="24581" y="84915"/>
                </a:cubicBezTo>
                <a:cubicBezTo>
                  <a:pt x="28281" y="84915"/>
                  <a:pt x="31284" y="87919"/>
                  <a:pt x="31284" y="91619"/>
                </a:cubicBezTo>
                <a:cubicBezTo>
                  <a:pt x="31284" y="95319"/>
                  <a:pt x="28281" y="98323"/>
                  <a:pt x="24581" y="98323"/>
                </a:cubicBezTo>
                <a:close/>
                <a:moveTo>
                  <a:pt x="60334" y="91619"/>
                </a:moveTo>
                <a:cubicBezTo>
                  <a:pt x="60334" y="95319"/>
                  <a:pt x="57330" y="98323"/>
                  <a:pt x="53630" y="98323"/>
                </a:cubicBezTo>
                <a:cubicBezTo>
                  <a:pt x="49931" y="98323"/>
                  <a:pt x="46927" y="95319"/>
                  <a:pt x="46927" y="91619"/>
                </a:cubicBezTo>
                <a:cubicBezTo>
                  <a:pt x="46927" y="87919"/>
                  <a:pt x="49931" y="84915"/>
                  <a:pt x="53630" y="84915"/>
                </a:cubicBezTo>
                <a:cubicBezTo>
                  <a:pt x="57330" y="84915"/>
                  <a:pt x="60334" y="87919"/>
                  <a:pt x="60334" y="91619"/>
                </a:cubicBezTo>
                <a:close/>
                <a:moveTo>
                  <a:pt x="82680" y="98323"/>
                </a:moveTo>
                <a:cubicBezTo>
                  <a:pt x="78980" y="98323"/>
                  <a:pt x="75977" y="95319"/>
                  <a:pt x="75977" y="91619"/>
                </a:cubicBezTo>
                <a:cubicBezTo>
                  <a:pt x="75977" y="87919"/>
                  <a:pt x="78980" y="84915"/>
                  <a:pt x="82680" y="84915"/>
                </a:cubicBezTo>
                <a:cubicBezTo>
                  <a:pt x="86380" y="84915"/>
                  <a:pt x="89384" y="87919"/>
                  <a:pt x="89384" y="91619"/>
                </a:cubicBezTo>
                <a:cubicBezTo>
                  <a:pt x="89384" y="95319"/>
                  <a:pt x="86380" y="98323"/>
                  <a:pt x="82680" y="98323"/>
                </a:cubicBezTo>
                <a:close/>
                <a:moveTo>
                  <a:pt x="17877" y="118434"/>
                </a:moveTo>
                <a:cubicBezTo>
                  <a:pt x="17877" y="114719"/>
                  <a:pt x="20866" y="111730"/>
                  <a:pt x="24581" y="111730"/>
                </a:cubicBezTo>
                <a:lnTo>
                  <a:pt x="55865" y="111730"/>
                </a:lnTo>
                <a:cubicBezTo>
                  <a:pt x="59580" y="111730"/>
                  <a:pt x="62569" y="114719"/>
                  <a:pt x="62569" y="118434"/>
                </a:cubicBezTo>
                <a:cubicBezTo>
                  <a:pt x="62569" y="122149"/>
                  <a:pt x="59580" y="125138"/>
                  <a:pt x="55865" y="125138"/>
                </a:cubicBezTo>
                <a:lnTo>
                  <a:pt x="24581" y="125138"/>
                </a:lnTo>
                <a:cubicBezTo>
                  <a:pt x="20866" y="125138"/>
                  <a:pt x="17877" y="122149"/>
                  <a:pt x="17877" y="118434"/>
                </a:cubicBezTo>
                <a:close/>
                <a:moveTo>
                  <a:pt x="82680" y="111730"/>
                </a:moveTo>
                <a:cubicBezTo>
                  <a:pt x="86395" y="111730"/>
                  <a:pt x="89384" y="114719"/>
                  <a:pt x="89384" y="118434"/>
                </a:cubicBezTo>
                <a:cubicBezTo>
                  <a:pt x="89384" y="122149"/>
                  <a:pt x="86395" y="125138"/>
                  <a:pt x="82680" y="125138"/>
                </a:cubicBezTo>
                <a:cubicBezTo>
                  <a:pt x="78965" y="125138"/>
                  <a:pt x="75977" y="122149"/>
                  <a:pt x="75977" y="118434"/>
                </a:cubicBezTo>
                <a:cubicBezTo>
                  <a:pt x="75977" y="114719"/>
                  <a:pt x="78965" y="111730"/>
                  <a:pt x="82680" y="11173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773225" y="2468197"/>
            <a:ext cx="3750539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 "media" incertezze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Approccio conservativo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79934" y="2897241"/>
            <a:ext cx="5273666" cy="429044"/>
          </a:xfrm>
          <a:custGeom>
            <a:avLst/>
            <a:gdLst/>
            <a:ahLst/>
            <a:cxnLst/>
            <a:rect l="l" t="t" r="r" b="b"/>
            <a:pathLst>
              <a:path w="5273666" h="429044">
                <a:moveTo>
                  <a:pt x="0" y="0"/>
                </a:moveTo>
                <a:lnTo>
                  <a:pt x="5273666" y="0"/>
                </a:lnTo>
                <a:lnTo>
                  <a:pt x="5273666" y="429044"/>
                </a:lnTo>
                <a:lnTo>
                  <a:pt x="0" y="429044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22949" y="3040256"/>
            <a:ext cx="107261" cy="143015"/>
          </a:xfrm>
          <a:custGeom>
            <a:avLst/>
            <a:gdLst/>
            <a:ahLst/>
            <a:cxnLst/>
            <a:rect l="l" t="t" r="r" b="b"/>
            <a:pathLst>
              <a:path w="107261" h="143015">
                <a:moveTo>
                  <a:pt x="15391" y="20502"/>
                </a:moveTo>
                <a:cubicBezTo>
                  <a:pt x="11899" y="17011"/>
                  <a:pt x="6229" y="17011"/>
                  <a:pt x="2737" y="20502"/>
                </a:cubicBezTo>
                <a:cubicBezTo>
                  <a:pt x="-754" y="23994"/>
                  <a:pt x="-754" y="29664"/>
                  <a:pt x="2737" y="33156"/>
                </a:cubicBezTo>
                <a:lnTo>
                  <a:pt x="41117" y="71507"/>
                </a:lnTo>
                <a:lnTo>
                  <a:pt x="2765" y="109887"/>
                </a:lnTo>
                <a:cubicBezTo>
                  <a:pt x="-726" y="113378"/>
                  <a:pt x="-726" y="119049"/>
                  <a:pt x="2765" y="122540"/>
                </a:cubicBezTo>
                <a:cubicBezTo>
                  <a:pt x="6257" y="126032"/>
                  <a:pt x="11927" y="126032"/>
                  <a:pt x="15419" y="122540"/>
                </a:cubicBezTo>
                <a:lnTo>
                  <a:pt x="53770" y="84161"/>
                </a:lnTo>
                <a:lnTo>
                  <a:pt x="92149" y="122512"/>
                </a:lnTo>
                <a:cubicBezTo>
                  <a:pt x="95641" y="126004"/>
                  <a:pt x="101311" y="126004"/>
                  <a:pt x="104803" y="122512"/>
                </a:cubicBezTo>
                <a:cubicBezTo>
                  <a:pt x="108295" y="119021"/>
                  <a:pt x="108295" y="113350"/>
                  <a:pt x="104803" y="109859"/>
                </a:cubicBezTo>
                <a:lnTo>
                  <a:pt x="66424" y="71507"/>
                </a:lnTo>
                <a:lnTo>
                  <a:pt x="104775" y="33128"/>
                </a:lnTo>
                <a:cubicBezTo>
                  <a:pt x="108267" y="29636"/>
                  <a:pt x="108267" y="23966"/>
                  <a:pt x="104775" y="20475"/>
                </a:cubicBezTo>
                <a:cubicBezTo>
                  <a:pt x="101283" y="16983"/>
                  <a:pt x="95613" y="16983"/>
                  <a:pt x="92122" y="20475"/>
                </a:cubicBezTo>
                <a:lnTo>
                  <a:pt x="53770" y="58854"/>
                </a:lnTo>
                <a:lnTo>
                  <a:pt x="15391" y="2050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73225" y="3004502"/>
            <a:ext cx="3497446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126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Perde micro-dettagli</a:t>
            </a:r>
            <a:r>
              <a:rPr lang="it-IT" sz="1126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Dettagli fini sfocati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79934" y="3469300"/>
            <a:ext cx="5273666" cy="464798"/>
          </a:xfrm>
          <a:custGeom>
            <a:avLst/>
            <a:gdLst/>
            <a:ahLst/>
            <a:cxnLst/>
            <a:rect l="l" t="t" r="r" b="b"/>
            <a:pathLst>
              <a:path w="5273666" h="464798">
                <a:moveTo>
                  <a:pt x="0" y="0"/>
                </a:moveTo>
                <a:lnTo>
                  <a:pt x="5273666" y="0"/>
                </a:lnTo>
                <a:lnTo>
                  <a:pt x="5273666" y="464798"/>
                </a:lnTo>
                <a:lnTo>
                  <a:pt x="0" y="46479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439406" y="3553630"/>
            <a:ext cx="5139589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67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 = 0.127 (</a:t>
            </a:r>
            <a:r>
              <a:rPr lang="it-IT" sz="1267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smoothed</a:t>
            </a:r>
            <a:r>
              <a:rPr lang="it-IT" sz="1267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518807" y="4234380"/>
            <a:ext cx="5282293" cy="2482496"/>
          </a:xfrm>
          <a:custGeom>
            <a:avLst/>
            <a:gdLst/>
            <a:ahLst/>
            <a:cxnLst/>
            <a:rect l="l" t="t" r="r" b="b"/>
            <a:pathLst>
              <a:path w="11476927" h="2288235">
                <a:moveTo>
                  <a:pt x="0" y="0"/>
                </a:moveTo>
                <a:lnTo>
                  <a:pt x="11476927" y="0"/>
                </a:lnTo>
                <a:lnTo>
                  <a:pt x="11476927" y="2288235"/>
                </a:lnTo>
                <a:lnTo>
                  <a:pt x="0" y="228823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460328" y="4326134"/>
            <a:ext cx="11271343" cy="2502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Originale vs PCA vs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600087" y="4889910"/>
            <a:ext cx="3494921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5103975" y="5569230"/>
            <a:ext cx="482674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4280345" y="4805322"/>
            <a:ext cx="3637935" cy="1644669"/>
          </a:xfrm>
          <a:custGeom>
            <a:avLst/>
            <a:gdLst/>
            <a:ahLst/>
            <a:cxnLst/>
            <a:rect l="l" t="t" r="r" b="b"/>
            <a:pathLst>
              <a:path w="3637935" h="1644669">
                <a:moveTo>
                  <a:pt x="0" y="0"/>
                </a:moveTo>
                <a:lnTo>
                  <a:pt x="3637935" y="0"/>
                </a:lnTo>
                <a:lnTo>
                  <a:pt x="3637935" y="1644669"/>
                </a:lnTo>
                <a:lnTo>
                  <a:pt x="0" y="1644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4351852" y="4912583"/>
            <a:ext cx="3494921" cy="2145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126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4387606" y="5198613"/>
            <a:ext cx="3423413" cy="1144117"/>
          </a:xfrm>
          <a:custGeom>
            <a:avLst/>
            <a:gdLst/>
            <a:ahLst/>
            <a:cxnLst/>
            <a:rect l="l" t="t" r="r" b="b"/>
            <a:pathLst>
              <a:path w="3423413" h="1144117">
                <a:moveTo>
                  <a:pt x="0" y="0"/>
                </a:moveTo>
                <a:lnTo>
                  <a:pt x="3423413" y="0"/>
                </a:lnTo>
                <a:lnTo>
                  <a:pt x="3423413" y="1144117"/>
                </a:lnTo>
                <a:lnTo>
                  <a:pt x="0" y="11441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5855741" y="5591903"/>
            <a:ext cx="482674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534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087E175-9A74-3B76-2CBD-B7003CDB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717" y="4707246"/>
            <a:ext cx="4966472" cy="1861424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48B534D7-106A-D18D-2FB4-CBCB58C6A18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3284DA8B-5468-2E64-B629-2FBEB70ACF6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80A9D6A2-97BC-5A88-F3B9-6DAFC2C5EB3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o 51">
            <a:extLst>
              <a:ext uri="{FF2B5EF4-FFF2-40B4-BE49-F238E27FC236}">
                <a16:creationId xmlns:a16="http://schemas.microsoft.com/office/drawing/2014/main" id="{23CC5AF2-D5E8-19CA-95AF-DCF9D07F27C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" name="Shape 0"/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09663" y="39052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Contesto Applicativo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663" y="752473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nei sistemi reali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4A38425-0052-D2DA-E1FC-FE5F43CFF797}"/>
              </a:ext>
            </a:extLst>
          </p:cNvPr>
          <p:cNvGrpSpPr/>
          <p:nvPr/>
        </p:nvGrpSpPr>
        <p:grpSpPr>
          <a:xfrm>
            <a:off x="381000" y="1397792"/>
            <a:ext cx="11430000" cy="2562225"/>
            <a:chOff x="381000" y="1200150"/>
            <a:chExt cx="11430000" cy="2562225"/>
          </a:xfrm>
        </p:grpSpPr>
        <p:sp>
          <p:nvSpPr>
            <p:cNvPr id="6" name="Shape 4"/>
            <p:cNvSpPr/>
            <p:nvPr/>
          </p:nvSpPr>
          <p:spPr>
            <a:xfrm>
              <a:off x="3810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7419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16354" y="0"/>
                    <a:pt x="118408" y="446"/>
                    <a:pt x="120283" y="1295"/>
                  </a:cubicBezTo>
                  <a:lnTo>
                    <a:pt x="204401" y="36969"/>
                  </a:lnTo>
                  <a:cubicBezTo>
                    <a:pt x="214223" y="41121"/>
                    <a:pt x="221546" y="50810"/>
                    <a:pt x="221501" y="62508"/>
                  </a:cubicBezTo>
                  <a:cubicBezTo>
                    <a:pt x="221278" y="106799"/>
                    <a:pt x="203061" y="187836"/>
                    <a:pt x="126132" y="224671"/>
                  </a:cubicBezTo>
                  <a:cubicBezTo>
                    <a:pt x="118676" y="228243"/>
                    <a:pt x="110014" y="228243"/>
                    <a:pt x="102557" y="224671"/>
                  </a:cubicBezTo>
                  <a:cubicBezTo>
                    <a:pt x="25584" y="187836"/>
                    <a:pt x="7412" y="106799"/>
                    <a:pt x="7188" y="62508"/>
                  </a:cubicBezTo>
                  <a:cubicBezTo>
                    <a:pt x="7144" y="50810"/>
                    <a:pt x="14466" y="41121"/>
                    <a:pt x="24289" y="36969"/>
                  </a:cubicBezTo>
                  <a:lnTo>
                    <a:pt x="108362" y="1295"/>
                  </a:lnTo>
                  <a:cubicBezTo>
                    <a:pt x="110237" y="446"/>
                    <a:pt x="112246" y="0"/>
                    <a:pt x="114300" y="0"/>
                  </a:cubicBezTo>
                  <a:close/>
                  <a:moveTo>
                    <a:pt x="114300" y="29825"/>
                  </a:moveTo>
                  <a:lnTo>
                    <a:pt x="114300" y="198641"/>
                  </a:lnTo>
                  <a:cubicBezTo>
                    <a:pt x="175915" y="168816"/>
                    <a:pt x="192479" y="102736"/>
                    <a:pt x="192881" y="63178"/>
                  </a:cubicBezTo>
                  <a:lnTo>
                    <a:pt x="114300" y="29870"/>
                  </a:lnTo>
                  <a:lnTo>
                    <a:pt x="114300" y="2987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3925" y="1409700"/>
              <a:ext cx="20574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Applicazioni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900238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47625" y="35719"/>
                  </a:moveTo>
                  <a:lnTo>
                    <a:pt x="47625" y="59531"/>
                  </a:lnTo>
                  <a:lnTo>
                    <a:pt x="95250" y="59531"/>
                  </a:lnTo>
                  <a:lnTo>
                    <a:pt x="95250" y="35719"/>
                  </a:lnTo>
                  <a:cubicBezTo>
                    <a:pt x="95250" y="22585"/>
                    <a:pt x="84572" y="11906"/>
                    <a:pt x="71438" y="11906"/>
                  </a:cubicBezTo>
                  <a:cubicBezTo>
                    <a:pt x="58303" y="11906"/>
                    <a:pt x="47625" y="22585"/>
                    <a:pt x="47625" y="35719"/>
                  </a:cubicBezTo>
                  <a:close/>
                  <a:moveTo>
                    <a:pt x="23812" y="59531"/>
                  </a:moveTo>
                  <a:lnTo>
                    <a:pt x="23812" y="35719"/>
                  </a:lnTo>
                  <a:cubicBezTo>
                    <a:pt x="23812" y="9413"/>
                    <a:pt x="45132" y="-11906"/>
                    <a:pt x="71438" y="-11906"/>
                  </a:cubicBezTo>
                  <a:cubicBezTo>
                    <a:pt x="97743" y="-11906"/>
                    <a:pt x="119063" y="9413"/>
                    <a:pt x="119063" y="35719"/>
                  </a:cubicBezTo>
                  <a:lnTo>
                    <a:pt x="119063" y="59531"/>
                  </a:lnTo>
                  <a:cubicBezTo>
                    <a:pt x="132197" y="59531"/>
                    <a:pt x="142875" y="70210"/>
                    <a:pt x="142875" y="83344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83344"/>
                  </a:lnTo>
                  <a:cubicBezTo>
                    <a:pt x="0" y="70210"/>
                    <a:pt x="10678" y="59531"/>
                    <a:pt x="23812" y="5953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23925" y="1857375"/>
              <a:ext cx="38671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Sicurezza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19162" y="2105025"/>
              <a:ext cx="47434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Controllo accessi, sorveglianza, autenticazione biometrica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524125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5953" y="23812"/>
                  </a:moveTo>
                  <a:cubicBezTo>
                    <a:pt x="5953" y="10678"/>
                    <a:pt x="16632" y="0"/>
                    <a:pt x="29766" y="0"/>
                  </a:cubicBezTo>
                  <a:lnTo>
                    <a:pt x="113109" y="0"/>
                  </a:lnTo>
                  <a:cubicBezTo>
                    <a:pt x="126243" y="0"/>
                    <a:pt x="136922" y="10678"/>
                    <a:pt x="136922" y="23812"/>
                  </a:cubicBezTo>
                  <a:lnTo>
                    <a:pt x="136922" y="166688"/>
                  </a:lnTo>
                  <a:cubicBezTo>
                    <a:pt x="136922" y="179822"/>
                    <a:pt x="126243" y="190500"/>
                    <a:pt x="113109" y="190500"/>
                  </a:cubicBezTo>
                  <a:lnTo>
                    <a:pt x="29766" y="190500"/>
                  </a:lnTo>
                  <a:cubicBezTo>
                    <a:pt x="16632" y="190500"/>
                    <a:pt x="5953" y="179822"/>
                    <a:pt x="5953" y="166688"/>
                  </a:cubicBezTo>
                  <a:lnTo>
                    <a:pt x="5953" y="23812"/>
                  </a:lnTo>
                  <a:close/>
                  <a:moveTo>
                    <a:pt x="29766" y="23812"/>
                  </a:moveTo>
                  <a:lnTo>
                    <a:pt x="29766" y="136922"/>
                  </a:lnTo>
                  <a:lnTo>
                    <a:pt x="113109" y="136922"/>
                  </a:lnTo>
                  <a:lnTo>
                    <a:pt x="113109" y="23812"/>
                  </a:lnTo>
                  <a:lnTo>
                    <a:pt x="29766" y="23812"/>
                  </a:lnTo>
                  <a:close/>
                  <a:moveTo>
                    <a:pt x="71438" y="175617"/>
                  </a:moveTo>
                  <a:cubicBezTo>
                    <a:pt x="78023" y="175617"/>
                    <a:pt x="83344" y="170297"/>
                    <a:pt x="83344" y="163711"/>
                  </a:cubicBezTo>
                  <a:cubicBezTo>
                    <a:pt x="83344" y="157125"/>
                    <a:pt x="78023" y="151805"/>
                    <a:pt x="71438" y="151805"/>
                  </a:cubicBezTo>
                  <a:cubicBezTo>
                    <a:pt x="64852" y="151805"/>
                    <a:pt x="59531" y="157125"/>
                    <a:pt x="59531" y="163711"/>
                  </a:cubicBezTo>
                  <a:cubicBezTo>
                    <a:pt x="59531" y="170297"/>
                    <a:pt x="64852" y="175617"/>
                    <a:pt x="71438" y="17561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923925" y="2466975"/>
              <a:ext cx="3543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Mobile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3925" y="2740819"/>
              <a:ext cx="45815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Sblocco smartphone (Face ID), app di autenticazione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5313" y="31432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65484" y="8930"/>
                  </a:moveTo>
                  <a:cubicBezTo>
                    <a:pt x="65484" y="3981"/>
                    <a:pt x="61503" y="0"/>
                    <a:pt x="56555" y="0"/>
                  </a:cubicBezTo>
                  <a:cubicBezTo>
                    <a:pt x="51606" y="0"/>
                    <a:pt x="47625" y="3981"/>
                    <a:pt x="47625" y="8930"/>
                  </a:cubicBezTo>
                  <a:lnTo>
                    <a:pt x="47625" y="23812"/>
                  </a:lnTo>
                  <a:cubicBezTo>
                    <a:pt x="34491" y="23812"/>
                    <a:pt x="23812" y="34491"/>
                    <a:pt x="23812" y="47625"/>
                  </a:cubicBezTo>
                  <a:lnTo>
                    <a:pt x="8930" y="47625"/>
                  </a:lnTo>
                  <a:cubicBezTo>
                    <a:pt x="3981" y="47625"/>
                    <a:pt x="0" y="51606"/>
                    <a:pt x="0" y="56555"/>
                  </a:cubicBezTo>
                  <a:cubicBezTo>
                    <a:pt x="0" y="61503"/>
                    <a:pt x="3981" y="65484"/>
                    <a:pt x="8930" y="65484"/>
                  </a:cubicBezTo>
                  <a:lnTo>
                    <a:pt x="23812" y="65484"/>
                  </a:lnTo>
                  <a:lnTo>
                    <a:pt x="23812" y="86320"/>
                  </a:lnTo>
                  <a:lnTo>
                    <a:pt x="8930" y="86320"/>
                  </a:lnTo>
                  <a:cubicBezTo>
                    <a:pt x="3981" y="86320"/>
                    <a:pt x="0" y="90301"/>
                    <a:pt x="0" y="95250"/>
                  </a:cubicBezTo>
                  <a:cubicBezTo>
                    <a:pt x="0" y="100199"/>
                    <a:pt x="3981" y="104180"/>
                    <a:pt x="8930" y="104180"/>
                  </a:cubicBezTo>
                  <a:lnTo>
                    <a:pt x="23812" y="104180"/>
                  </a:lnTo>
                  <a:lnTo>
                    <a:pt x="23812" y="125016"/>
                  </a:lnTo>
                  <a:lnTo>
                    <a:pt x="8930" y="125016"/>
                  </a:lnTo>
                  <a:cubicBezTo>
                    <a:pt x="3981" y="125016"/>
                    <a:pt x="0" y="128997"/>
                    <a:pt x="0" y="133945"/>
                  </a:cubicBezTo>
                  <a:cubicBezTo>
                    <a:pt x="0" y="138894"/>
                    <a:pt x="3981" y="142875"/>
                    <a:pt x="8930" y="142875"/>
                  </a:cubicBezTo>
                  <a:lnTo>
                    <a:pt x="23812" y="142875"/>
                  </a:lnTo>
                  <a:cubicBezTo>
                    <a:pt x="23812" y="156009"/>
                    <a:pt x="34491" y="166688"/>
                    <a:pt x="47625" y="166688"/>
                  </a:cubicBezTo>
                  <a:lnTo>
                    <a:pt x="47625" y="181570"/>
                  </a:lnTo>
                  <a:cubicBezTo>
                    <a:pt x="47625" y="186519"/>
                    <a:pt x="51606" y="190500"/>
                    <a:pt x="56555" y="190500"/>
                  </a:cubicBezTo>
                  <a:cubicBezTo>
                    <a:pt x="61503" y="190500"/>
                    <a:pt x="65484" y="186519"/>
                    <a:pt x="65484" y="181570"/>
                  </a:cubicBezTo>
                  <a:lnTo>
                    <a:pt x="65484" y="166688"/>
                  </a:lnTo>
                  <a:lnTo>
                    <a:pt x="86320" y="166688"/>
                  </a:lnTo>
                  <a:lnTo>
                    <a:pt x="86320" y="181570"/>
                  </a:lnTo>
                  <a:cubicBezTo>
                    <a:pt x="86320" y="186519"/>
                    <a:pt x="90301" y="190500"/>
                    <a:pt x="95250" y="190500"/>
                  </a:cubicBezTo>
                  <a:cubicBezTo>
                    <a:pt x="100199" y="190500"/>
                    <a:pt x="104180" y="186519"/>
                    <a:pt x="104180" y="181570"/>
                  </a:cubicBezTo>
                  <a:lnTo>
                    <a:pt x="104180" y="166688"/>
                  </a:lnTo>
                  <a:lnTo>
                    <a:pt x="125016" y="166688"/>
                  </a:lnTo>
                  <a:lnTo>
                    <a:pt x="125016" y="181570"/>
                  </a:lnTo>
                  <a:cubicBezTo>
                    <a:pt x="125016" y="186519"/>
                    <a:pt x="128997" y="190500"/>
                    <a:pt x="133945" y="190500"/>
                  </a:cubicBezTo>
                  <a:cubicBezTo>
                    <a:pt x="138894" y="190500"/>
                    <a:pt x="142875" y="186519"/>
                    <a:pt x="142875" y="181570"/>
                  </a:cubicBezTo>
                  <a:lnTo>
                    <a:pt x="142875" y="166688"/>
                  </a:lnTo>
                  <a:cubicBezTo>
                    <a:pt x="156009" y="166688"/>
                    <a:pt x="166688" y="156009"/>
                    <a:pt x="166688" y="142875"/>
                  </a:cubicBezTo>
                  <a:lnTo>
                    <a:pt x="181570" y="142875"/>
                  </a:lnTo>
                  <a:cubicBezTo>
                    <a:pt x="186519" y="142875"/>
                    <a:pt x="190500" y="138894"/>
                    <a:pt x="190500" y="133945"/>
                  </a:cubicBezTo>
                  <a:cubicBezTo>
                    <a:pt x="190500" y="128997"/>
                    <a:pt x="186519" y="125016"/>
                    <a:pt x="181570" y="125016"/>
                  </a:cubicBezTo>
                  <a:lnTo>
                    <a:pt x="166688" y="125016"/>
                  </a:lnTo>
                  <a:lnTo>
                    <a:pt x="166688" y="104180"/>
                  </a:lnTo>
                  <a:lnTo>
                    <a:pt x="181570" y="104180"/>
                  </a:lnTo>
                  <a:cubicBezTo>
                    <a:pt x="186519" y="104180"/>
                    <a:pt x="190500" y="100199"/>
                    <a:pt x="190500" y="95250"/>
                  </a:cubicBezTo>
                  <a:cubicBezTo>
                    <a:pt x="190500" y="90301"/>
                    <a:pt x="186519" y="86320"/>
                    <a:pt x="181570" y="86320"/>
                  </a:cubicBezTo>
                  <a:lnTo>
                    <a:pt x="166688" y="86320"/>
                  </a:lnTo>
                  <a:lnTo>
                    <a:pt x="166688" y="65484"/>
                  </a:lnTo>
                  <a:lnTo>
                    <a:pt x="181570" y="65484"/>
                  </a:lnTo>
                  <a:cubicBezTo>
                    <a:pt x="186519" y="65484"/>
                    <a:pt x="190500" y="61503"/>
                    <a:pt x="190500" y="56555"/>
                  </a:cubicBezTo>
                  <a:cubicBezTo>
                    <a:pt x="190500" y="51606"/>
                    <a:pt x="186519" y="47625"/>
                    <a:pt x="181570" y="47625"/>
                  </a:cubicBezTo>
                  <a:lnTo>
                    <a:pt x="166688" y="47625"/>
                  </a:lnTo>
                  <a:cubicBezTo>
                    <a:pt x="166688" y="34491"/>
                    <a:pt x="156009" y="23812"/>
                    <a:pt x="142875" y="23812"/>
                  </a:cubicBezTo>
                  <a:lnTo>
                    <a:pt x="142875" y="8930"/>
                  </a:lnTo>
                  <a:cubicBezTo>
                    <a:pt x="142875" y="3981"/>
                    <a:pt x="138894" y="0"/>
                    <a:pt x="133945" y="0"/>
                  </a:cubicBezTo>
                  <a:cubicBezTo>
                    <a:pt x="128997" y="0"/>
                    <a:pt x="125016" y="3981"/>
                    <a:pt x="125016" y="8930"/>
                  </a:cubicBezTo>
                  <a:lnTo>
                    <a:pt x="125016" y="23812"/>
                  </a:lnTo>
                  <a:lnTo>
                    <a:pt x="104180" y="23812"/>
                  </a:lnTo>
                  <a:lnTo>
                    <a:pt x="104180" y="8930"/>
                  </a:lnTo>
                  <a:cubicBezTo>
                    <a:pt x="104180" y="3981"/>
                    <a:pt x="100199" y="0"/>
                    <a:pt x="95250" y="0"/>
                  </a:cubicBezTo>
                  <a:cubicBezTo>
                    <a:pt x="90301" y="0"/>
                    <a:pt x="86320" y="3981"/>
                    <a:pt x="86320" y="8930"/>
                  </a:cubicBezTo>
                  <a:lnTo>
                    <a:pt x="86320" y="23812"/>
                  </a:lnTo>
                  <a:lnTo>
                    <a:pt x="65484" y="23812"/>
                  </a:lnTo>
                  <a:lnTo>
                    <a:pt x="65484" y="8930"/>
                  </a:lnTo>
                  <a:close/>
                  <a:moveTo>
                    <a:pt x="59531" y="47625"/>
                  </a:moveTo>
                  <a:lnTo>
                    <a:pt x="130969" y="47625"/>
                  </a:lnTo>
                  <a:cubicBezTo>
                    <a:pt x="137554" y="47625"/>
                    <a:pt x="142875" y="52946"/>
                    <a:pt x="142875" y="59531"/>
                  </a:cubicBezTo>
                  <a:lnTo>
                    <a:pt x="142875" y="130969"/>
                  </a:lnTo>
                  <a:cubicBezTo>
                    <a:pt x="142875" y="137554"/>
                    <a:pt x="137554" y="142875"/>
                    <a:pt x="130969" y="142875"/>
                  </a:cubicBezTo>
                  <a:lnTo>
                    <a:pt x="59531" y="142875"/>
                  </a:lnTo>
                  <a:cubicBezTo>
                    <a:pt x="52946" y="142875"/>
                    <a:pt x="47625" y="137554"/>
                    <a:pt x="47625" y="130969"/>
                  </a:cubicBezTo>
                  <a:lnTo>
                    <a:pt x="47625" y="59531"/>
                  </a:lnTo>
                  <a:cubicBezTo>
                    <a:pt x="47625" y="52946"/>
                    <a:pt x="52946" y="47625"/>
                    <a:pt x="59531" y="47625"/>
                  </a:cubicBezTo>
                  <a:close/>
                  <a:moveTo>
                    <a:pt x="65484" y="65484"/>
                  </a:moveTo>
                  <a:lnTo>
                    <a:pt x="65484" y="125016"/>
                  </a:lnTo>
                  <a:lnTo>
                    <a:pt x="125016" y="125016"/>
                  </a:lnTo>
                  <a:lnTo>
                    <a:pt x="125016" y="65484"/>
                  </a:lnTo>
                  <a:lnTo>
                    <a:pt x="65484" y="6548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923925" y="3076575"/>
              <a:ext cx="3276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Embedded Systems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3925" y="33051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a bassa potenza, IoT,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edge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computing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103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103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29375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77384" y="228600"/>
                    <a:pt x="228600" y="177384"/>
                    <a:pt x="228600" y="114300"/>
                  </a:cubicBezTo>
                  <a:cubicBezTo>
                    <a:pt x="228600" y="51216"/>
                    <a:pt x="177384" y="0"/>
                    <a:pt x="114300" y="0"/>
                  </a:cubicBezTo>
                  <a:cubicBezTo>
                    <a:pt x="51216" y="0"/>
                    <a:pt x="0" y="51216"/>
                    <a:pt x="0" y="114300"/>
                  </a:cubicBezTo>
                  <a:cubicBezTo>
                    <a:pt x="0" y="177384"/>
                    <a:pt x="51216" y="228600"/>
                    <a:pt x="114300" y="228600"/>
                  </a:cubicBezTo>
                  <a:close/>
                  <a:moveTo>
                    <a:pt x="151983" y="94967"/>
                  </a:moveTo>
                  <a:lnTo>
                    <a:pt x="116265" y="152117"/>
                  </a:lnTo>
                  <a:cubicBezTo>
                    <a:pt x="114389" y="155109"/>
                    <a:pt x="111175" y="156984"/>
                    <a:pt x="107647" y="157163"/>
                  </a:cubicBezTo>
                  <a:cubicBezTo>
                    <a:pt x="104120" y="157341"/>
                    <a:pt x="100727" y="155734"/>
                    <a:pt x="98628" y="152876"/>
                  </a:cubicBezTo>
                  <a:lnTo>
                    <a:pt x="77197" y="124301"/>
                  </a:lnTo>
                  <a:cubicBezTo>
                    <a:pt x="73625" y="119569"/>
                    <a:pt x="74608" y="112871"/>
                    <a:pt x="79340" y="109299"/>
                  </a:cubicBezTo>
                  <a:cubicBezTo>
                    <a:pt x="84073" y="105727"/>
                    <a:pt x="90770" y="106710"/>
                    <a:pt x="94342" y="111443"/>
                  </a:cubicBezTo>
                  <a:lnTo>
                    <a:pt x="106397" y="127516"/>
                  </a:lnTo>
                  <a:lnTo>
                    <a:pt x="133811" y="83627"/>
                  </a:lnTo>
                  <a:cubicBezTo>
                    <a:pt x="136937" y="78626"/>
                    <a:pt x="143545" y="77063"/>
                    <a:pt x="148590" y="80233"/>
                  </a:cubicBezTo>
                  <a:cubicBezTo>
                    <a:pt x="153635" y="83403"/>
                    <a:pt x="155153" y="89967"/>
                    <a:pt x="151983" y="9501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5613" y="1398814"/>
              <a:ext cx="22955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Requisiti Chiave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0800" y="18573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362700" y="184785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819900" y="1819275"/>
              <a:ext cx="3848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Modelli leggeri e veloci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819900" y="2085975"/>
              <a:ext cx="45529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in tempo reale su dispositivi con risorse limitate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400800" y="2466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362700" y="24479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819900" y="2419350"/>
              <a:ext cx="3267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Riduzione dimensionale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819899" y="2695575"/>
              <a:ext cx="4448175" cy="207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Compressione feature per deployment efficiente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0800" y="30575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362700" y="30384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19900" y="3019425"/>
              <a:ext cx="3429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Alta accuratezza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3248025"/>
              <a:ext cx="444817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Precisione nel riconoscimento anche con 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4C365918-0089-7EFA-28FD-92B7049BB008}"/>
              </a:ext>
            </a:extLst>
          </p:cNvPr>
          <p:cNvGrpSpPr/>
          <p:nvPr/>
        </p:nvGrpSpPr>
        <p:grpSpPr>
          <a:xfrm>
            <a:off x="371327" y="4374353"/>
            <a:ext cx="11430000" cy="1685925"/>
            <a:chOff x="381000" y="3952875"/>
            <a:chExt cx="11430000" cy="1685925"/>
          </a:xfrm>
        </p:grpSpPr>
        <p:sp>
          <p:nvSpPr>
            <p:cNvPr id="35" name="Shape 33"/>
            <p:cNvSpPr/>
            <p:nvPr/>
          </p:nvSpPr>
          <p:spPr>
            <a:xfrm>
              <a:off x="381000" y="3952875"/>
              <a:ext cx="11430000" cy="1685925"/>
            </a:xfrm>
            <a:custGeom>
              <a:avLst/>
              <a:gdLst/>
              <a:ahLst/>
              <a:cxnLst/>
              <a:rect l="l" t="t" r="r" b="b"/>
              <a:pathLst>
                <a:path w="11430000" h="1685925">
                  <a:moveTo>
                    <a:pt x="0" y="0"/>
                  </a:moveTo>
                  <a:lnTo>
                    <a:pt x="11430000" y="0"/>
                  </a:lnTo>
                  <a:lnTo>
                    <a:pt x="11430000" y="1685925"/>
                  </a:lnTo>
                  <a:lnTo>
                    <a:pt x="0" y="1685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8650" y="4176712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130775" y="171450"/>
                  </a:moveTo>
                  <a:cubicBezTo>
                    <a:pt x="134035" y="161493"/>
                    <a:pt x="140553" y="152474"/>
                    <a:pt x="147920" y="144706"/>
                  </a:cubicBezTo>
                  <a:cubicBezTo>
                    <a:pt x="162520" y="129347"/>
                    <a:pt x="171450" y="108585"/>
                    <a:pt x="171450" y="85725"/>
                  </a:cubicBezTo>
                  <a:cubicBezTo>
                    <a:pt x="171450" y="38398"/>
                    <a:pt x="133052" y="0"/>
                    <a:pt x="85725" y="0"/>
                  </a:cubicBezTo>
                  <a:cubicBezTo>
                    <a:pt x="38398" y="0"/>
                    <a:pt x="0" y="38398"/>
                    <a:pt x="0" y="85725"/>
                  </a:cubicBezTo>
                  <a:cubicBezTo>
                    <a:pt x="0" y="108585"/>
                    <a:pt x="8930" y="129347"/>
                    <a:pt x="23530" y="144706"/>
                  </a:cubicBezTo>
                  <a:cubicBezTo>
                    <a:pt x="30897" y="152474"/>
                    <a:pt x="37460" y="161493"/>
                    <a:pt x="40675" y="171450"/>
                  </a:cubicBezTo>
                  <a:lnTo>
                    <a:pt x="130731" y="171450"/>
                  </a:lnTo>
                  <a:close/>
                  <a:moveTo>
                    <a:pt x="128588" y="192881"/>
                  </a:moveTo>
                  <a:lnTo>
                    <a:pt x="42863" y="192881"/>
                  </a:lnTo>
                  <a:lnTo>
                    <a:pt x="42863" y="200025"/>
                  </a:lnTo>
                  <a:cubicBezTo>
                    <a:pt x="42863" y="219760"/>
                    <a:pt x="58847" y="235744"/>
                    <a:pt x="78581" y="235744"/>
                  </a:cubicBezTo>
                  <a:lnTo>
                    <a:pt x="92869" y="235744"/>
                  </a:lnTo>
                  <a:cubicBezTo>
                    <a:pt x="112603" y="235744"/>
                    <a:pt x="128588" y="219760"/>
                    <a:pt x="128588" y="200025"/>
                  </a:cubicBezTo>
                  <a:lnTo>
                    <a:pt x="128588" y="192881"/>
                  </a:lnTo>
                  <a:close/>
                  <a:moveTo>
                    <a:pt x="82153" y="50006"/>
                  </a:moveTo>
                  <a:cubicBezTo>
                    <a:pt x="64383" y="50006"/>
                    <a:pt x="50006" y="64383"/>
                    <a:pt x="50006" y="82153"/>
                  </a:cubicBezTo>
                  <a:cubicBezTo>
                    <a:pt x="50006" y="88091"/>
                    <a:pt x="45229" y="92869"/>
                    <a:pt x="39291" y="92869"/>
                  </a:cubicBezTo>
                  <a:cubicBezTo>
                    <a:pt x="33352" y="92869"/>
                    <a:pt x="28575" y="88091"/>
                    <a:pt x="28575" y="82153"/>
                  </a:cubicBezTo>
                  <a:cubicBezTo>
                    <a:pt x="28575" y="52551"/>
                    <a:pt x="52551" y="28575"/>
                    <a:pt x="82153" y="28575"/>
                  </a:cubicBezTo>
                  <a:cubicBezTo>
                    <a:pt x="88091" y="28575"/>
                    <a:pt x="92869" y="33352"/>
                    <a:pt x="92869" y="39291"/>
                  </a:cubicBezTo>
                  <a:cubicBezTo>
                    <a:pt x="92869" y="45229"/>
                    <a:pt x="88091" y="50006"/>
                    <a:pt x="82153" y="5000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23925" y="4152900"/>
              <a:ext cx="6819901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Motivazione: Perché la Riduzione Dimensionale?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754981" y="459105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4496" y="125016"/>
                  </a:moveTo>
                  <a:lnTo>
                    <a:pt x="174129" y="125016"/>
                  </a:lnTo>
                  <a:cubicBezTo>
                    <a:pt x="166706" y="125016"/>
                    <a:pt x="160734" y="119044"/>
                    <a:pt x="160734" y="111621"/>
                  </a:cubicBezTo>
                  <a:lnTo>
                    <a:pt x="160734" y="31254"/>
                  </a:lnTo>
                  <a:cubicBezTo>
                    <a:pt x="160734" y="25840"/>
                    <a:pt x="163971" y="20929"/>
                    <a:pt x="168994" y="18864"/>
                  </a:cubicBezTo>
                  <a:cubicBezTo>
                    <a:pt x="174017" y="16799"/>
                    <a:pt x="179766" y="17971"/>
                    <a:pt x="183617" y="21766"/>
                  </a:cubicBezTo>
                  <a:lnTo>
                    <a:pt x="205941" y="44090"/>
                  </a:lnTo>
                  <a:lnTo>
                    <a:pt x="246906" y="3125"/>
                  </a:lnTo>
                  <a:cubicBezTo>
                    <a:pt x="248915" y="1116"/>
                    <a:pt x="251650" y="0"/>
                    <a:pt x="254496" y="0"/>
                  </a:cubicBezTo>
                  <a:cubicBezTo>
                    <a:pt x="257342" y="0"/>
                    <a:pt x="260077" y="1116"/>
                    <a:pt x="262142" y="3181"/>
                  </a:cubicBezTo>
                  <a:lnTo>
                    <a:pt x="282625" y="23664"/>
                  </a:lnTo>
                  <a:cubicBezTo>
                    <a:pt x="284634" y="25673"/>
                    <a:pt x="285750" y="28408"/>
                    <a:pt x="285750" y="31254"/>
                  </a:cubicBezTo>
                  <a:cubicBezTo>
                    <a:pt x="285750" y="34100"/>
                    <a:pt x="284634" y="36835"/>
                    <a:pt x="282569" y="38900"/>
                  </a:cubicBezTo>
                  <a:lnTo>
                    <a:pt x="241660" y="79809"/>
                  </a:lnTo>
                  <a:lnTo>
                    <a:pt x="263984" y="102133"/>
                  </a:lnTo>
                  <a:cubicBezTo>
                    <a:pt x="267835" y="105984"/>
                    <a:pt x="268951" y="111733"/>
                    <a:pt x="266886" y="116756"/>
                  </a:cubicBezTo>
                  <a:cubicBezTo>
                    <a:pt x="264821" y="121779"/>
                    <a:pt x="259910" y="125016"/>
                    <a:pt x="254496" y="125016"/>
                  </a:cubicBezTo>
                  <a:close/>
                  <a:moveTo>
                    <a:pt x="254496" y="160734"/>
                  </a:moveTo>
                  <a:cubicBezTo>
                    <a:pt x="259910" y="160734"/>
                    <a:pt x="264821" y="163971"/>
                    <a:pt x="266886" y="168994"/>
                  </a:cubicBezTo>
                  <a:cubicBezTo>
                    <a:pt x="268951" y="174017"/>
                    <a:pt x="267835" y="179766"/>
                    <a:pt x="263984" y="183617"/>
                  </a:cubicBezTo>
                  <a:lnTo>
                    <a:pt x="241660" y="205941"/>
                  </a:lnTo>
                  <a:lnTo>
                    <a:pt x="282625" y="246906"/>
                  </a:lnTo>
                  <a:cubicBezTo>
                    <a:pt x="284634" y="248915"/>
                    <a:pt x="285806" y="251650"/>
                    <a:pt x="285806" y="254552"/>
                  </a:cubicBezTo>
                  <a:cubicBezTo>
                    <a:pt x="285806" y="257454"/>
                    <a:pt x="284690" y="260133"/>
                    <a:pt x="282625" y="262198"/>
                  </a:cubicBezTo>
                  <a:lnTo>
                    <a:pt x="262142" y="282680"/>
                  </a:lnTo>
                  <a:cubicBezTo>
                    <a:pt x="260077" y="284634"/>
                    <a:pt x="257342" y="285750"/>
                    <a:pt x="254496" y="285750"/>
                  </a:cubicBezTo>
                  <a:cubicBezTo>
                    <a:pt x="251650" y="285750"/>
                    <a:pt x="248915" y="284634"/>
                    <a:pt x="246850" y="282569"/>
                  </a:cubicBezTo>
                  <a:lnTo>
                    <a:pt x="205941" y="241660"/>
                  </a:lnTo>
                  <a:lnTo>
                    <a:pt x="183617" y="263984"/>
                  </a:lnTo>
                  <a:cubicBezTo>
                    <a:pt x="179766" y="267835"/>
                    <a:pt x="174017" y="268951"/>
                    <a:pt x="168994" y="266886"/>
                  </a:cubicBezTo>
                  <a:cubicBezTo>
                    <a:pt x="163971" y="264821"/>
                    <a:pt x="160734" y="259910"/>
                    <a:pt x="160734" y="254496"/>
                  </a:cubicBezTo>
                  <a:lnTo>
                    <a:pt x="160734" y="174129"/>
                  </a:lnTo>
                  <a:cubicBezTo>
                    <a:pt x="160734" y="166706"/>
                    <a:pt x="166706" y="160734"/>
                    <a:pt x="174129" y="160734"/>
                  </a:cubicBezTo>
                  <a:lnTo>
                    <a:pt x="254496" y="160734"/>
                  </a:lnTo>
                  <a:close/>
                  <a:moveTo>
                    <a:pt x="111621" y="160734"/>
                  </a:moveTo>
                  <a:cubicBezTo>
                    <a:pt x="119044" y="160734"/>
                    <a:pt x="125016" y="166706"/>
                    <a:pt x="125016" y="174129"/>
                  </a:cubicBezTo>
                  <a:lnTo>
                    <a:pt x="125016" y="254496"/>
                  </a:lnTo>
                  <a:cubicBezTo>
                    <a:pt x="125016" y="259910"/>
                    <a:pt x="121779" y="264821"/>
                    <a:pt x="116756" y="266886"/>
                  </a:cubicBezTo>
                  <a:cubicBezTo>
                    <a:pt x="111733" y="268951"/>
                    <a:pt x="105984" y="267835"/>
                    <a:pt x="102133" y="263984"/>
                  </a:cubicBezTo>
                  <a:lnTo>
                    <a:pt x="79809" y="241660"/>
                  </a:lnTo>
                  <a:lnTo>
                    <a:pt x="38844" y="282625"/>
                  </a:lnTo>
                  <a:cubicBezTo>
                    <a:pt x="36835" y="284634"/>
                    <a:pt x="34100" y="285750"/>
                    <a:pt x="31254" y="285750"/>
                  </a:cubicBezTo>
                  <a:cubicBezTo>
                    <a:pt x="28408" y="285750"/>
                    <a:pt x="25673" y="284634"/>
                    <a:pt x="23608" y="282569"/>
                  </a:cubicBezTo>
                  <a:lnTo>
                    <a:pt x="3181" y="262142"/>
                  </a:lnTo>
                  <a:cubicBezTo>
                    <a:pt x="1116" y="260077"/>
                    <a:pt x="0" y="257342"/>
                    <a:pt x="0" y="254496"/>
                  </a:cubicBezTo>
                  <a:cubicBezTo>
                    <a:pt x="0" y="251650"/>
                    <a:pt x="1116" y="248915"/>
                    <a:pt x="3181" y="246850"/>
                  </a:cubicBezTo>
                  <a:lnTo>
                    <a:pt x="44090" y="205941"/>
                  </a:lnTo>
                  <a:lnTo>
                    <a:pt x="21766" y="183617"/>
                  </a:lnTo>
                  <a:cubicBezTo>
                    <a:pt x="17915" y="179766"/>
                    <a:pt x="16799" y="174017"/>
                    <a:pt x="18864" y="168994"/>
                  </a:cubicBezTo>
                  <a:cubicBezTo>
                    <a:pt x="20929" y="163971"/>
                    <a:pt x="25840" y="160734"/>
                    <a:pt x="31254" y="160734"/>
                  </a:cubicBezTo>
                  <a:lnTo>
                    <a:pt x="111621" y="160734"/>
                  </a:lnTo>
                  <a:close/>
                  <a:moveTo>
                    <a:pt x="31254" y="125016"/>
                  </a:moveTo>
                  <a:cubicBezTo>
                    <a:pt x="25840" y="125016"/>
                    <a:pt x="20929" y="121779"/>
                    <a:pt x="18864" y="116756"/>
                  </a:cubicBezTo>
                  <a:cubicBezTo>
                    <a:pt x="16799" y="111733"/>
                    <a:pt x="17971" y="105984"/>
                    <a:pt x="21766" y="102133"/>
                  </a:cubicBezTo>
                  <a:lnTo>
                    <a:pt x="44090" y="79809"/>
                  </a:lnTo>
                  <a:lnTo>
                    <a:pt x="3181" y="38900"/>
                  </a:lnTo>
                  <a:cubicBezTo>
                    <a:pt x="1116" y="36835"/>
                    <a:pt x="0" y="34100"/>
                    <a:pt x="0" y="31254"/>
                  </a:cubicBezTo>
                  <a:cubicBezTo>
                    <a:pt x="0" y="28408"/>
                    <a:pt x="1116" y="25673"/>
                    <a:pt x="3181" y="23608"/>
                  </a:cubicBezTo>
                  <a:lnTo>
                    <a:pt x="23608" y="3181"/>
                  </a:lnTo>
                  <a:cubicBezTo>
                    <a:pt x="25673" y="1116"/>
                    <a:pt x="28408" y="0"/>
                    <a:pt x="31254" y="0"/>
                  </a:cubicBezTo>
                  <a:cubicBezTo>
                    <a:pt x="34100" y="0"/>
                    <a:pt x="36835" y="1116"/>
                    <a:pt x="38900" y="3181"/>
                  </a:cubicBezTo>
                  <a:lnTo>
                    <a:pt x="79809" y="44090"/>
                  </a:lnTo>
                  <a:lnTo>
                    <a:pt x="102133" y="21766"/>
                  </a:lnTo>
                  <a:cubicBezTo>
                    <a:pt x="105984" y="17915"/>
                    <a:pt x="111733" y="16799"/>
                    <a:pt x="116756" y="18864"/>
                  </a:cubicBezTo>
                  <a:cubicBezTo>
                    <a:pt x="121779" y="20929"/>
                    <a:pt x="125016" y="25840"/>
                    <a:pt x="125016" y="31254"/>
                  </a:cubicBezTo>
                  <a:lnTo>
                    <a:pt x="125016" y="111621"/>
                  </a:lnTo>
                  <a:cubicBezTo>
                    <a:pt x="125016" y="119044"/>
                    <a:pt x="119044" y="125016"/>
                    <a:pt x="111621" y="125016"/>
                  </a:cubicBezTo>
                  <a:lnTo>
                    <a:pt x="31254" y="12501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286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Deployment Edge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5334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con memoria limitata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45731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189086" y="-5525"/>
                  </a:moveTo>
                  <a:cubicBezTo>
                    <a:pt x="195728" y="-726"/>
                    <a:pt x="198183" y="7981"/>
                    <a:pt x="195169" y="15571"/>
                  </a:cubicBezTo>
                  <a:lnTo>
                    <a:pt x="151414" y="125016"/>
                  </a:lnTo>
                  <a:lnTo>
                    <a:pt x="232172" y="125016"/>
                  </a:lnTo>
                  <a:cubicBezTo>
                    <a:pt x="239706" y="125016"/>
                    <a:pt x="246404" y="129704"/>
                    <a:pt x="248971" y="136792"/>
                  </a:cubicBezTo>
                  <a:cubicBezTo>
                    <a:pt x="251538" y="143880"/>
                    <a:pt x="249362" y="151805"/>
                    <a:pt x="243613" y="156604"/>
                  </a:cubicBezTo>
                  <a:lnTo>
                    <a:pt x="82879" y="290550"/>
                  </a:lnTo>
                  <a:cubicBezTo>
                    <a:pt x="76572" y="295796"/>
                    <a:pt x="67587" y="296075"/>
                    <a:pt x="60945" y="291275"/>
                  </a:cubicBezTo>
                  <a:cubicBezTo>
                    <a:pt x="54304" y="286476"/>
                    <a:pt x="51848" y="277769"/>
                    <a:pt x="54862" y="270179"/>
                  </a:cubicBezTo>
                  <a:lnTo>
                    <a:pt x="98617" y="160734"/>
                  </a:lnTo>
                  <a:lnTo>
                    <a:pt x="17859" y="160734"/>
                  </a:lnTo>
                  <a:cubicBezTo>
                    <a:pt x="10325" y="160734"/>
                    <a:pt x="3628" y="156046"/>
                    <a:pt x="1060" y="148958"/>
                  </a:cubicBezTo>
                  <a:cubicBezTo>
                    <a:pt x="-1507" y="141870"/>
                    <a:pt x="670" y="133945"/>
                    <a:pt x="6418" y="129146"/>
                  </a:cubicBezTo>
                  <a:lnTo>
                    <a:pt x="167153" y="-4800"/>
                  </a:lnTo>
                  <a:cubicBezTo>
                    <a:pt x="173459" y="-10046"/>
                    <a:pt x="182445" y="-10325"/>
                    <a:pt x="189086" y="-552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33289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Minore Latenza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33337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rapida in tempo reale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319963" y="4591050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94680" y="71438"/>
                  </a:moveTo>
                  <a:cubicBezTo>
                    <a:pt x="299591" y="71438"/>
                    <a:pt x="303609" y="75456"/>
                    <a:pt x="303609" y="80367"/>
                  </a:cubicBezTo>
                  <a:lnTo>
                    <a:pt x="303609" y="205383"/>
                  </a:lnTo>
                  <a:cubicBezTo>
                    <a:pt x="303609" y="210294"/>
                    <a:pt x="299591" y="214313"/>
                    <a:pt x="294680" y="214313"/>
                  </a:cubicBezTo>
                  <a:lnTo>
                    <a:pt x="62508" y="214313"/>
                  </a:lnTo>
                  <a:cubicBezTo>
                    <a:pt x="57596" y="214313"/>
                    <a:pt x="53578" y="210294"/>
                    <a:pt x="53578" y="205383"/>
                  </a:cubicBezTo>
                  <a:lnTo>
                    <a:pt x="53578" y="80367"/>
                  </a:lnTo>
                  <a:cubicBezTo>
                    <a:pt x="53578" y="75456"/>
                    <a:pt x="57596" y="71438"/>
                    <a:pt x="62508" y="71438"/>
                  </a:cubicBezTo>
                  <a:lnTo>
                    <a:pt x="294680" y="71438"/>
                  </a:lnTo>
                  <a:close/>
                  <a:moveTo>
                    <a:pt x="62508" y="35719"/>
                  </a:moveTo>
                  <a:cubicBezTo>
                    <a:pt x="37840" y="35719"/>
                    <a:pt x="17859" y="55699"/>
                    <a:pt x="17859" y="80367"/>
                  </a:cubicBezTo>
                  <a:lnTo>
                    <a:pt x="17859" y="205383"/>
                  </a:lnTo>
                  <a:cubicBezTo>
                    <a:pt x="17859" y="230051"/>
                    <a:pt x="37840" y="250031"/>
                    <a:pt x="62508" y="250031"/>
                  </a:cubicBezTo>
                  <a:lnTo>
                    <a:pt x="294680" y="250031"/>
                  </a:lnTo>
                  <a:cubicBezTo>
                    <a:pt x="319348" y="250031"/>
                    <a:pt x="339328" y="230051"/>
                    <a:pt x="339328" y="205383"/>
                  </a:cubicBezTo>
                  <a:lnTo>
                    <a:pt x="339328" y="178594"/>
                  </a:lnTo>
                  <a:cubicBezTo>
                    <a:pt x="349207" y="178594"/>
                    <a:pt x="357188" y="170613"/>
                    <a:pt x="357188" y="160734"/>
                  </a:cubicBezTo>
                  <a:lnTo>
                    <a:pt x="357188" y="125016"/>
                  </a:lnTo>
                  <a:cubicBezTo>
                    <a:pt x="357188" y="115137"/>
                    <a:pt x="349207" y="107156"/>
                    <a:pt x="339328" y="107156"/>
                  </a:cubicBezTo>
                  <a:lnTo>
                    <a:pt x="339328" y="80367"/>
                  </a:lnTo>
                  <a:cubicBezTo>
                    <a:pt x="339328" y="55699"/>
                    <a:pt x="319348" y="35719"/>
                    <a:pt x="294680" y="35719"/>
                  </a:cubicBezTo>
                  <a:lnTo>
                    <a:pt x="62508" y="35719"/>
                  </a:lnTo>
                  <a:close/>
                  <a:moveTo>
                    <a:pt x="93762" y="98227"/>
                  </a:moveTo>
                  <a:cubicBezTo>
                    <a:pt x="86339" y="98227"/>
                    <a:pt x="80367" y="104198"/>
                    <a:pt x="80367" y="111621"/>
                  </a:cubicBezTo>
                  <a:lnTo>
                    <a:pt x="80367" y="174129"/>
                  </a:lnTo>
                  <a:cubicBezTo>
                    <a:pt x="80367" y="181552"/>
                    <a:pt x="86339" y="187523"/>
                    <a:pt x="93762" y="187523"/>
                  </a:cubicBezTo>
                  <a:lnTo>
                    <a:pt x="174129" y="187523"/>
                  </a:lnTo>
                  <a:cubicBezTo>
                    <a:pt x="181552" y="187523"/>
                    <a:pt x="187523" y="181552"/>
                    <a:pt x="187523" y="174129"/>
                  </a:cubicBezTo>
                  <a:lnTo>
                    <a:pt x="187523" y="111621"/>
                  </a:lnTo>
                  <a:cubicBezTo>
                    <a:pt x="187523" y="104198"/>
                    <a:pt x="181552" y="98227"/>
                    <a:pt x="174129" y="98227"/>
                  </a:cubicBezTo>
                  <a:lnTo>
                    <a:pt x="93762" y="982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1293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Consumo Energetico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61341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calcoli = meno energia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101738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250031" y="114858"/>
                  </a:moveTo>
                  <a:cubicBezTo>
                    <a:pt x="241771" y="120328"/>
                    <a:pt x="232283" y="124737"/>
                    <a:pt x="222405" y="128253"/>
                  </a:cubicBezTo>
                  <a:cubicBezTo>
                    <a:pt x="196174" y="137629"/>
                    <a:pt x="161739" y="142875"/>
                    <a:pt x="125016" y="142875"/>
                  </a:cubicBezTo>
                  <a:cubicBezTo>
                    <a:pt x="88292" y="142875"/>
                    <a:pt x="53801" y="137573"/>
                    <a:pt x="27626" y="128253"/>
                  </a:cubicBezTo>
                  <a:cubicBezTo>
                    <a:pt x="17804" y="124737"/>
                    <a:pt x="8260" y="120328"/>
                    <a:pt x="0" y="114858"/>
                  </a:cubicBezTo>
                  <a:lnTo>
                    <a:pt x="0" y="160734"/>
                  </a:lnTo>
                  <a:cubicBezTo>
                    <a:pt x="0" y="185403"/>
                    <a:pt x="55978" y="205383"/>
                    <a:pt x="125016" y="205383"/>
                  </a:cubicBezTo>
                  <a:cubicBezTo>
                    <a:pt x="194053" y="205383"/>
                    <a:pt x="250031" y="185403"/>
                    <a:pt x="250031" y="160734"/>
                  </a:cubicBezTo>
                  <a:lnTo>
                    <a:pt x="250031" y="114858"/>
                  </a:lnTo>
                  <a:close/>
                  <a:moveTo>
                    <a:pt x="250031" y="71438"/>
                  </a:moveTo>
                  <a:lnTo>
                    <a:pt x="250031" y="44648"/>
                  </a:lnTo>
                  <a:cubicBezTo>
                    <a:pt x="250031" y="19980"/>
                    <a:pt x="194053" y="0"/>
                    <a:pt x="125016" y="0"/>
                  </a:cubicBezTo>
                  <a:cubicBezTo>
                    <a:pt x="55978" y="0"/>
                    <a:pt x="0" y="19980"/>
                    <a:pt x="0" y="44648"/>
                  </a:cubicBezTo>
                  <a:lnTo>
                    <a:pt x="0" y="71438"/>
                  </a:lnTo>
                  <a:cubicBezTo>
                    <a:pt x="0" y="96106"/>
                    <a:pt x="55978" y="116086"/>
                    <a:pt x="125016" y="116086"/>
                  </a:cubicBezTo>
                  <a:cubicBezTo>
                    <a:pt x="194053" y="116086"/>
                    <a:pt x="250031" y="96106"/>
                    <a:pt x="250031" y="71438"/>
                  </a:cubicBezTo>
                  <a:close/>
                  <a:moveTo>
                    <a:pt x="222405" y="217550"/>
                  </a:moveTo>
                  <a:cubicBezTo>
                    <a:pt x="196230" y="226870"/>
                    <a:pt x="161795" y="232172"/>
                    <a:pt x="125016" y="232172"/>
                  </a:cubicBezTo>
                  <a:cubicBezTo>
                    <a:pt x="88236" y="232172"/>
                    <a:pt x="53801" y="226870"/>
                    <a:pt x="27626" y="217550"/>
                  </a:cubicBezTo>
                  <a:cubicBezTo>
                    <a:pt x="17804" y="214033"/>
                    <a:pt x="8260" y="209624"/>
                    <a:pt x="0" y="204155"/>
                  </a:cubicBezTo>
                  <a:lnTo>
                    <a:pt x="0" y="241102"/>
                  </a:lnTo>
                  <a:cubicBezTo>
                    <a:pt x="0" y="265770"/>
                    <a:pt x="55978" y="285750"/>
                    <a:pt x="125016" y="285750"/>
                  </a:cubicBezTo>
                  <a:cubicBezTo>
                    <a:pt x="194053" y="285750"/>
                    <a:pt x="250031" y="265770"/>
                    <a:pt x="250031" y="241102"/>
                  </a:cubicBezTo>
                  <a:lnTo>
                    <a:pt x="250031" y="204155"/>
                  </a:lnTo>
                  <a:cubicBezTo>
                    <a:pt x="241771" y="209624"/>
                    <a:pt x="232283" y="214033"/>
                    <a:pt x="222405" y="2175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89296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Storage Ridotto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89344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Database più compatti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3" y="398418"/>
            <a:ext cx="75441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t-SNE: Visualizzazione Spazio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5741" y="746522"/>
            <a:ext cx="555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dei cluster nello spazio ridotto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79984"/>
            <a:ext cx="5600700" cy="427672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6115" y="152287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4288" y="53310"/>
                </a:moveTo>
                <a:cubicBezTo>
                  <a:pt x="5760" y="48399"/>
                  <a:pt x="0" y="39157"/>
                  <a:pt x="0" y="28575"/>
                </a:cubicBezTo>
                <a:cubicBezTo>
                  <a:pt x="0" y="12814"/>
                  <a:pt x="12814" y="0"/>
                  <a:pt x="28575" y="0"/>
                </a:cubicBezTo>
                <a:cubicBezTo>
                  <a:pt x="39157" y="0"/>
                  <a:pt x="48399" y="5760"/>
                  <a:pt x="53310" y="14288"/>
                </a:cubicBezTo>
                <a:lnTo>
                  <a:pt x="203820" y="14288"/>
                </a:lnTo>
                <a:cubicBezTo>
                  <a:pt x="208776" y="5760"/>
                  <a:pt x="217974" y="0"/>
                  <a:pt x="228555" y="0"/>
                </a:cubicBezTo>
                <a:cubicBezTo>
                  <a:pt x="244316" y="0"/>
                  <a:pt x="257130" y="12814"/>
                  <a:pt x="257130" y="28575"/>
                </a:cubicBezTo>
                <a:cubicBezTo>
                  <a:pt x="257130" y="39157"/>
                  <a:pt x="251371" y="48399"/>
                  <a:pt x="242843" y="53310"/>
                </a:cubicBezTo>
                <a:lnTo>
                  <a:pt x="242843" y="175245"/>
                </a:lnTo>
                <a:cubicBezTo>
                  <a:pt x="251371" y="180201"/>
                  <a:pt x="257130" y="189399"/>
                  <a:pt x="257130" y="199980"/>
                </a:cubicBezTo>
                <a:cubicBezTo>
                  <a:pt x="257130" y="215741"/>
                  <a:pt x="244316" y="228555"/>
                  <a:pt x="228555" y="228555"/>
                </a:cubicBezTo>
                <a:cubicBezTo>
                  <a:pt x="217974" y="228555"/>
                  <a:pt x="208731" y="222796"/>
                  <a:pt x="203820" y="214268"/>
                </a:cubicBezTo>
                <a:lnTo>
                  <a:pt x="53310" y="214268"/>
                </a:lnTo>
                <a:cubicBezTo>
                  <a:pt x="48354" y="222796"/>
                  <a:pt x="39157" y="228555"/>
                  <a:pt x="28575" y="228555"/>
                </a:cubicBezTo>
                <a:cubicBezTo>
                  <a:pt x="12814" y="228555"/>
                  <a:pt x="0" y="215741"/>
                  <a:pt x="0" y="199980"/>
                </a:cubicBezTo>
                <a:cubicBezTo>
                  <a:pt x="0" y="189399"/>
                  <a:pt x="5760" y="180156"/>
                  <a:pt x="14287" y="175245"/>
                </a:cubicBezTo>
                <a:lnTo>
                  <a:pt x="14287" y="53310"/>
                </a:lnTo>
                <a:close/>
                <a:moveTo>
                  <a:pt x="214313" y="53310"/>
                </a:moveTo>
                <a:cubicBezTo>
                  <a:pt x="209982" y="50810"/>
                  <a:pt x="206365" y="47193"/>
                  <a:pt x="203865" y="42863"/>
                </a:cubicBezTo>
                <a:lnTo>
                  <a:pt x="53310" y="42863"/>
                </a:lnTo>
                <a:cubicBezTo>
                  <a:pt x="50810" y="47193"/>
                  <a:pt x="47193" y="50810"/>
                  <a:pt x="42863" y="53310"/>
                </a:cubicBezTo>
                <a:lnTo>
                  <a:pt x="42863" y="175245"/>
                </a:lnTo>
                <a:cubicBezTo>
                  <a:pt x="47193" y="177745"/>
                  <a:pt x="50810" y="181362"/>
                  <a:pt x="53310" y="185693"/>
                </a:cubicBezTo>
                <a:lnTo>
                  <a:pt x="203820" y="185693"/>
                </a:lnTo>
                <a:cubicBezTo>
                  <a:pt x="206320" y="181362"/>
                  <a:pt x="209937" y="177745"/>
                  <a:pt x="214268" y="175245"/>
                </a:cubicBezTo>
                <a:lnTo>
                  <a:pt x="214268" y="53310"/>
                </a:lnTo>
                <a:close/>
                <a:moveTo>
                  <a:pt x="64294" y="78581"/>
                </a:moveTo>
                <a:cubicBezTo>
                  <a:pt x="64294" y="70678"/>
                  <a:pt x="70678" y="64294"/>
                  <a:pt x="78581" y="64294"/>
                </a:cubicBezTo>
                <a:lnTo>
                  <a:pt x="128588" y="64294"/>
                </a:lnTo>
                <a:cubicBezTo>
                  <a:pt x="136490" y="64294"/>
                  <a:pt x="142875" y="70678"/>
                  <a:pt x="142875" y="78581"/>
                </a:cubicBezTo>
                <a:lnTo>
                  <a:pt x="142875" y="107156"/>
                </a:lnTo>
                <a:cubicBezTo>
                  <a:pt x="142875" y="115059"/>
                  <a:pt x="136490" y="121444"/>
                  <a:pt x="128588" y="121444"/>
                </a:cubicBezTo>
                <a:lnTo>
                  <a:pt x="78581" y="121444"/>
                </a:lnTo>
                <a:cubicBezTo>
                  <a:pt x="70678" y="121444"/>
                  <a:pt x="64294" y="115059"/>
                  <a:pt x="64294" y="107156"/>
                </a:cubicBezTo>
                <a:lnTo>
                  <a:pt x="64294" y="78581"/>
                </a:lnTo>
                <a:close/>
                <a:moveTo>
                  <a:pt x="114300" y="142875"/>
                </a:moveTo>
                <a:lnTo>
                  <a:pt x="128588" y="142875"/>
                </a:lnTo>
                <a:cubicBezTo>
                  <a:pt x="148322" y="142875"/>
                  <a:pt x="164306" y="126891"/>
                  <a:pt x="164306" y="107156"/>
                </a:cubicBezTo>
                <a:lnTo>
                  <a:pt x="178594" y="107156"/>
                </a:lnTo>
                <a:cubicBezTo>
                  <a:pt x="186497" y="107156"/>
                  <a:pt x="192881" y="113541"/>
                  <a:pt x="192881" y="121444"/>
                </a:cubicBezTo>
                <a:lnTo>
                  <a:pt x="192881" y="150019"/>
                </a:lnTo>
                <a:cubicBezTo>
                  <a:pt x="192881" y="157922"/>
                  <a:pt x="186497" y="164306"/>
                  <a:pt x="178594" y="164306"/>
                </a:cubicBezTo>
                <a:lnTo>
                  <a:pt x="128588" y="164306"/>
                </a:lnTo>
                <a:cubicBezTo>
                  <a:pt x="120685" y="164306"/>
                  <a:pt x="114300" y="157922"/>
                  <a:pt x="114300" y="150019"/>
                </a:cubicBezTo>
                <a:lnTo>
                  <a:pt x="114300" y="1428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1163" y="148856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104877" y="2165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066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28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90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104877" y="2927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066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828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590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561827" y="44078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17534" y="45586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16531" y="4506385"/>
            <a:ext cx="32600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compatti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Classi ben raggruppate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61827" y="4993147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03870" y="51615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98313" y="5104567"/>
            <a:ext cx="3278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Confini inter-classe chiari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196765" y="1299034"/>
            <a:ext cx="5600700" cy="425767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2006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19702" y="15228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751146" y="1481370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91127" y="438159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524477" y="454531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100013"/>
                </a:moveTo>
                <a:cubicBezTo>
                  <a:pt x="0" y="123676"/>
                  <a:pt x="19199" y="142875"/>
                  <a:pt x="42863" y="142875"/>
                </a:cubicBezTo>
                <a:lnTo>
                  <a:pt x="133350" y="142875"/>
                </a:lnTo>
                <a:cubicBezTo>
                  <a:pt x="154394" y="142875"/>
                  <a:pt x="171450" y="125819"/>
                  <a:pt x="171450" y="104775"/>
                </a:cubicBezTo>
                <a:cubicBezTo>
                  <a:pt x="171450" y="89416"/>
                  <a:pt x="162371" y="76170"/>
                  <a:pt x="149275" y="70158"/>
                </a:cubicBezTo>
                <a:cubicBezTo>
                  <a:pt x="151269" y="66258"/>
                  <a:pt x="152400" y="61823"/>
                  <a:pt x="152400" y="57150"/>
                </a:cubicBezTo>
                <a:cubicBezTo>
                  <a:pt x="152400" y="41374"/>
                  <a:pt x="139601" y="28575"/>
                  <a:pt x="123825" y="28575"/>
                </a:cubicBezTo>
                <a:cubicBezTo>
                  <a:pt x="118556" y="28575"/>
                  <a:pt x="113645" y="30004"/>
                  <a:pt x="109418" y="32474"/>
                </a:cubicBezTo>
                <a:cubicBezTo>
                  <a:pt x="102245" y="18842"/>
                  <a:pt x="87928" y="9525"/>
                  <a:pt x="71438" y="9525"/>
                </a:cubicBezTo>
                <a:cubicBezTo>
                  <a:pt x="47774" y="9525"/>
                  <a:pt x="28575" y="28724"/>
                  <a:pt x="28575" y="52388"/>
                </a:cubicBezTo>
                <a:cubicBezTo>
                  <a:pt x="28575" y="54769"/>
                  <a:pt x="28783" y="57120"/>
                  <a:pt x="29141" y="59382"/>
                </a:cubicBezTo>
                <a:cubicBezTo>
                  <a:pt x="12204" y="65097"/>
                  <a:pt x="0" y="81141"/>
                  <a:pt x="0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10227" y="4486359"/>
            <a:ext cx="33446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più diffusi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Maggiore dispersione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91127" y="4956634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810227" y="506466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Overlap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Classi meno distinte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71327" y="5785372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0715" y="606159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000659" y="5921444"/>
            <a:ext cx="885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000659" y="6226244"/>
            <a:ext cx="10541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uno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spazio latente più strutturato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cluster separati, mentre l'AE genera rappresentazioni più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diffuse e sovrapposte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EF576C-A267-4878-CF28-0C5293B9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27" y="3502484"/>
            <a:ext cx="3784600" cy="12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356534-467A-2602-9AC2-14B63605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3"/>
          <a:stretch>
            <a:fillRect/>
          </a:stretch>
        </p:blipFill>
        <p:spPr>
          <a:xfrm>
            <a:off x="649602" y="1822909"/>
            <a:ext cx="2595350" cy="24667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FFD2BF-606C-3A38-A2F2-0968406D9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57" y="1974576"/>
            <a:ext cx="1215167" cy="1205173"/>
          </a:xfrm>
          <a:prstGeom prst="rect">
            <a:avLst/>
          </a:prstGeom>
        </p:spPr>
      </p:pic>
      <p:sp>
        <p:nvSpPr>
          <p:cNvPr id="52" name="Shape 40">
            <a:extLst>
              <a:ext uri="{FF2B5EF4-FFF2-40B4-BE49-F238E27FC236}">
                <a16:creationId xmlns:a16="http://schemas.microsoft.com/office/drawing/2014/main" id="{1DEE9D49-498D-36AE-23C1-6FA072A57F09}"/>
              </a:ext>
            </a:extLst>
          </p:cNvPr>
          <p:cNvSpPr/>
          <p:nvPr/>
        </p:nvSpPr>
        <p:spPr>
          <a:xfrm>
            <a:off x="6543527" y="51190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273746-9A7A-EAED-B2ED-0F4A21228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27" y="1854977"/>
            <a:ext cx="2392136" cy="23505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361A95-BC2B-374D-7921-FB9474A2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610" y="1943630"/>
            <a:ext cx="1215167" cy="1205173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4635E787-0B77-AEFD-9457-804E10D2680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3" name="Shape 0">
              <a:extLst>
                <a:ext uri="{FF2B5EF4-FFF2-40B4-BE49-F238E27FC236}">
                  <a16:creationId xmlns:a16="http://schemas.microsoft.com/office/drawing/2014/main" id="{A29E1DBF-CA9A-9DC6-79D1-C65E4D2ABAA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8437BD4-378F-EEEA-52D5-F1FCBC3442B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402772"/>
            <a:ext cx="92215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Qualitativo: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126" y="753836"/>
            <a:ext cx="624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riepilogativa delle performance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7729"/>
            <a:ext cx="11398169" cy="3629025"/>
          </a:xfrm>
          <a:custGeom>
            <a:avLst/>
            <a:gdLst/>
            <a:ahLst/>
            <a:cxnLst/>
            <a:rect l="l" t="t" r="r" b="b"/>
            <a:pathLst>
              <a:path w="11430000" h="3629025">
                <a:moveTo>
                  <a:pt x="0" y="0"/>
                </a:moveTo>
                <a:lnTo>
                  <a:pt x="11430000" y="0"/>
                </a:lnTo>
                <a:lnTo>
                  <a:pt x="114300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07619"/>
              </p:ext>
            </p:extLst>
          </p:nvPr>
        </p:nvGraphicFramePr>
        <p:xfrm>
          <a:off x="371328" y="1427729"/>
          <a:ext cx="11398170" cy="3704952"/>
        </p:xfrm>
        <a:graphic>
          <a:graphicData uri="http://schemas.openxmlformats.org/drawingml/2006/table">
            <a:tbl>
              <a:tblPr/>
              <a:tblGrid>
                <a:gridCol w="409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Aspetto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Accuracy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(SVM)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80.6%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79.8%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Ricostruzione MSE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0.089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0.127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smoothed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Varianza spiegata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90.2%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Black-box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Training time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&lt;1 sec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~2 min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Cluster t-SNE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Compatti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Diffusi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1" y="554355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96674" y="58293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485" y="5684928"/>
            <a:ext cx="917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Osservazione Chiave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1485" y="5992586"/>
            <a:ext cx="10768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questo dataset,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è competitivo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nonostante la linearità. La semplicità vince quando i dati hanno struttura lineare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609358-830A-B43B-7678-B6F6F539EB4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72565F63-DEC1-F26A-549B-6586E2256BA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F0227CA0-39E7-25A6-108D-FC8F477D004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3475" y="402432"/>
            <a:ext cx="53006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 Sperimentale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53666"/>
            <a:ext cx="3571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rigorosa con cross-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81123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789051" y="159067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998601" y="1800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738896" y="227647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5-Fold CV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771702" y="2472416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Stratified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186456" y="199072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03940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13490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165584" y="2251980"/>
            <a:ext cx="1586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Grid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Search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106308" y="2464251"/>
            <a:ext cx="12207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Hyperparams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0209" y="20233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030665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40215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052011" y="2260144"/>
            <a:ext cx="11527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Retrain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909772" y="2464251"/>
            <a:ext cx="1509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Best </a:t>
            </a: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params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520079" y="20233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9576357" y="15988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9800479" y="181519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568491" y="2268308"/>
            <a:ext cx="1177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Evaluate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613381" y="2488743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81000" y="3299729"/>
            <a:ext cx="11430000" cy="2543175"/>
          </a:xfrm>
          <a:custGeom>
            <a:avLst/>
            <a:gdLst/>
            <a:ahLst/>
            <a:cxnLst/>
            <a:rect l="l" t="t" r="r" b="b"/>
            <a:pathLst>
              <a:path w="11430000" h="2543175">
                <a:moveTo>
                  <a:pt x="0" y="0"/>
                </a:moveTo>
                <a:lnTo>
                  <a:pt x="11430000" y="0"/>
                </a:lnTo>
                <a:lnTo>
                  <a:pt x="11430000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14363" y="352356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62025" y="360180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Configurazioni Testate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571500" y="39379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709613" y="40903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94681" y="40277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09613" y="436789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571500" y="48523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09613" y="50047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86517" y="49421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Classificatori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09613" y="525371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SVM (RBF/Linear)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172200" y="3937904"/>
            <a:ext cx="5448300" cy="1714500"/>
          </a:xfrm>
          <a:custGeom>
            <a:avLst/>
            <a:gdLst/>
            <a:ahLst/>
            <a:cxnLst/>
            <a:rect l="l" t="t" r="r" b="b"/>
            <a:pathLst>
              <a:path w="5448300" h="1714500">
                <a:moveTo>
                  <a:pt x="0" y="0"/>
                </a:moveTo>
                <a:lnTo>
                  <a:pt x="5448300" y="0"/>
                </a:lnTo>
                <a:lnTo>
                  <a:pt x="54483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69844" y="414745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657975" y="4069893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Totale Combinazioni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181725" y="4604654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dirty="0">
                <a:solidFill>
                  <a:srgbClr val="F4A261"/>
                </a:solidFill>
                <a:latin typeface="Montserrat" pitchFamily="2" charset="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272827" y="5080904"/>
            <a:ext cx="528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Griglia di 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</a:rPr>
              <a:t>iperparametri</a:t>
            </a: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 2 x 2</a:t>
            </a:r>
            <a:endParaRPr lang="it-IT" sz="15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C5B5BECC-8DE3-C7BE-C038-C4806784C50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247AFFDC-C5D1-48B2-6A1E-1E98907702C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DDB93962-9B4E-3200-DC2F-D7FD241F51C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7081" y="394607"/>
            <a:ext cx="4533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Risultati Quantitativi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7081" y="7446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Performance dei 4 modelli testati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425688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660158"/>
              </p:ext>
            </p:extLst>
          </p:nvPr>
        </p:nvGraphicFramePr>
        <p:xfrm>
          <a:off x="381000" y="1425688"/>
          <a:ext cx="11430000" cy="2466975"/>
        </p:xfrm>
        <a:graphic>
          <a:graphicData uri="http://schemas.openxmlformats.org/drawingml/2006/table">
            <a:tbl>
              <a:tblPr/>
              <a:tblGrid>
                <a:gridCol w="17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9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Features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Accuracy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 (W)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95% CI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CV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0.852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0.981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[0.80, 0.89]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Neural</a:t>
                      </a:r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Net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0.820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[0.77, 0.86]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[0.76, 0.85]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0.815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0.794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0.971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[0.75, 0.84]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0.779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0" y="4339658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6263" y="4630171"/>
            <a:ext cx="319087" cy="319087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613" y="4511108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613" y="4784952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093" y="4442052"/>
            <a:ext cx="33453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</a:t>
            </a: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283" y="4707561"/>
            <a:ext cx="319712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 85.2% | ROC-AUC 98.1%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1C35F9D-8476-768A-75B9-B59A3F691BE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4" name="Shape 0">
              <a:extLst>
                <a:ext uri="{FF2B5EF4-FFF2-40B4-BE49-F238E27FC236}">
                  <a16:creationId xmlns:a16="http://schemas.microsoft.com/office/drawing/2014/main" id="{AFE96BB0-D9A6-7BAA-52F0-11D9D45D6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FBAB447-1DA3-1AB4-A250-E24E0690039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552" y="401241"/>
            <a:ext cx="51973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Perché NN + PCA Vince?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366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 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42174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7540" y="153267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8667" y="1479606"/>
            <a:ext cx="1092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5704" y="1813321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Come mai il metodo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(PCA)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batte quello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non-lineare (AE)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?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100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8100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150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387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999" y="2879441"/>
            <a:ext cx="1967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 Allineato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1500" y="3372019"/>
            <a:ext cx="32983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ha volti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già centrati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variabilità principale è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(illuminazione, posa).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54401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54401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444901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97276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16401" y="2871277"/>
            <a:ext cx="16161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Scarsità Dati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44902" y="3372019"/>
            <a:ext cx="330300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 samples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insufficienti per addestrare AE complessi. Rischio di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12795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95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1845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27082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89949" y="2871277"/>
            <a:ext cx="2159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Ibrido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18451" y="3372019"/>
            <a:ext cx="330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feature + NN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best of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both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worlds. Feature lineari robuste + decisioni non-lineari.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00" y="4667419"/>
            <a:ext cx="11430000" cy="1666875"/>
          </a:xfrm>
          <a:custGeom>
            <a:avLst/>
            <a:gdLst/>
            <a:ahLst/>
            <a:cxnLst/>
            <a:rect l="l" t="t" r="r" b="b"/>
            <a:pathLst>
              <a:path w="11430000" h="1666875">
                <a:moveTo>
                  <a:pt x="0" y="0"/>
                </a:moveTo>
                <a:lnTo>
                  <a:pt x="11430000" y="0"/>
                </a:lnTo>
                <a:lnTo>
                  <a:pt x="11430000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0075" y="489125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779" y="48579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Occam's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Razor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71499" y="5267494"/>
            <a:ext cx="11049001" cy="876300"/>
          </a:xfrm>
          <a:custGeom>
            <a:avLst/>
            <a:gdLst/>
            <a:ahLst/>
            <a:cxnLst/>
            <a:rect l="l" t="t" r="r" b="b"/>
            <a:pathLst>
              <a:path w="5448300" h="876300">
                <a:moveTo>
                  <a:pt x="0" y="0"/>
                </a:moveTo>
                <a:lnTo>
                  <a:pt x="5448300" y="0"/>
                </a:lnTo>
                <a:lnTo>
                  <a:pt x="5448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456" y="537873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Principio applicato al ML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713" y="5715169"/>
            <a:ext cx="1060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«Un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semplice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spiega i dati è migliore del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complesso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overfitta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la semplicità è la più grande complessità.»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24600" y="5762794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E2D6242-3A01-65E8-A7FC-BB6E4C2FB64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4536A738-E045-61BD-2742-35E6548797A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765B4F0-128F-737B-FE3C-B838226B82A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396564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 Curve: SVM su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7634" y="752814"/>
            <a:ext cx="3419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Performance multi-class con One-vs-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34943"/>
            <a:ext cx="5846836" cy="4060921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34943"/>
            <a:ext cx="45719" cy="4060921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8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0126" y="1517279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8175" y="2078993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3139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7274" y="2176965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Tutte le classi: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≥ 0.95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8175" y="2735718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000" y="288811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7275" y="2836071"/>
            <a:ext cx="239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Hugo Chavez: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≈ 1.00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3375765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71525" y="352816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7275" y="3491425"/>
            <a:ext cx="2392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 quasi 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52894" y="141931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66537" y="3916218"/>
            <a:ext cx="742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62700" y="4487718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4158" y="6042669"/>
            <a:ext cx="263966" cy="26396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38907" y="5873385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38907" y="6174652"/>
            <a:ext cx="7356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Elevato AUC indica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capacità discriminativa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modello su tutte le classi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00C6BA-10FD-B322-9024-17D6E0E8828B}"/>
              </a:ext>
            </a:extLst>
          </p:cNvPr>
          <p:cNvGrpSpPr/>
          <p:nvPr/>
        </p:nvGrpSpPr>
        <p:grpSpPr>
          <a:xfrm>
            <a:off x="6652751" y="1330861"/>
            <a:ext cx="5097671" cy="4065003"/>
            <a:chOff x="6624870" y="817240"/>
            <a:chExt cx="5010150" cy="4065003"/>
          </a:xfrm>
        </p:grpSpPr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011D6E61-24F3-ABF6-C8FC-539AC6AF21DD}"/>
                </a:ext>
              </a:extLst>
            </p:cNvPr>
            <p:cNvSpPr/>
            <p:nvPr/>
          </p:nvSpPr>
          <p:spPr>
            <a:xfrm>
              <a:off x="6624870" y="817240"/>
              <a:ext cx="5010150" cy="4065003"/>
            </a:xfrm>
            <a:custGeom>
              <a:avLst/>
              <a:gdLst/>
              <a:ahLst/>
              <a:cxnLst/>
              <a:rect l="l" t="t" r="r" b="b"/>
              <a:pathLst>
                <a:path w="5581650" h="3571875">
                  <a:moveTo>
                    <a:pt x="0" y="0"/>
                  </a:moveTo>
                  <a:lnTo>
                    <a:pt x="5581650" y="0"/>
                  </a:lnTo>
                  <a:lnTo>
                    <a:pt x="5581650" y="3571875"/>
                  </a:lnTo>
                  <a:lnTo>
                    <a:pt x="0" y="3571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5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BC2ECD-333A-92CB-11BE-19ADD13F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849" y="986857"/>
              <a:ext cx="4638949" cy="369753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4793F04-B3BE-17A2-8B0A-66CF0AF369F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4" name="Shape 0">
              <a:extLst>
                <a:ext uri="{FF2B5EF4-FFF2-40B4-BE49-F238E27FC236}">
                  <a16:creationId xmlns:a16="http://schemas.microsoft.com/office/drawing/2014/main" id="{9AF2F961-4660-00A9-BC83-4944449A49E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7AE89633-B5B9-8C3E-DA65-FAB9723DA4B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18">
            <a:extLst>
              <a:ext uri="{FF2B5EF4-FFF2-40B4-BE49-F238E27FC236}">
                <a16:creationId xmlns:a16="http://schemas.microsoft.com/office/drawing/2014/main" id="{CBD27DBE-ECEE-41DE-7055-7C2AF78F37C6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1CA01F33-0308-BCDE-F6AD-9E87E8C9E4FA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8">
            <a:extLst>
              <a:ext uri="{FF2B5EF4-FFF2-40B4-BE49-F238E27FC236}">
                <a16:creationId xmlns:a16="http://schemas.microsoft.com/office/drawing/2014/main" id="{253CBB9B-F71D-DD97-809B-15B2775E42F7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401241"/>
            <a:ext cx="72362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 Curve: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 su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47713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Miglioramenti rispetto a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7585" y="1298972"/>
            <a:ext cx="5849863" cy="4096892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9578" y="1298972"/>
            <a:ext cx="45719" cy="4096892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5019" y="152281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9819" y="147994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Miglioramenti vs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5020" y="203554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370" y="21879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4120" y="2149844"/>
            <a:ext cx="3060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Performance superiore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ad alto TPR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5020" y="269285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8370" y="28452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4120" y="2835729"/>
            <a:ext cx="3060681" cy="14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Confini decisionali più flessibili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020" y="3350079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9320" y="35024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4120" y="3492954"/>
            <a:ext cx="3060681" cy="175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 gestione classi difficili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49" y="1295400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 - 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627965" y="3720951"/>
            <a:ext cx="1009650" cy="38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62700" y="4333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9600" y="6029759"/>
            <a:ext cx="273069" cy="27306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29382" y="5906426"/>
            <a:ext cx="1562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9382" y="6173126"/>
            <a:ext cx="276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548258" y="5827504"/>
            <a:ext cx="1009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0.981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633983" y="6132304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B0D43CE4-C35A-F145-3A53-4BD3131F3633}"/>
              </a:ext>
            </a:extLst>
          </p:cNvPr>
          <p:cNvSpPr/>
          <p:nvPr/>
        </p:nvSpPr>
        <p:spPr>
          <a:xfrm>
            <a:off x="6676743" y="1295401"/>
            <a:ext cx="5097671" cy="4100464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27FFA-0AAA-2021-1F0A-7831A104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22" y="1469065"/>
            <a:ext cx="4728778" cy="3756079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9DCE72-D629-3BE1-EEE7-350EBEE96CD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1" name="Shape 0">
              <a:extLst>
                <a:ext uri="{FF2B5EF4-FFF2-40B4-BE49-F238E27FC236}">
                  <a16:creationId xmlns:a16="http://schemas.microsoft.com/office/drawing/2014/main" id="{556E46FE-34C1-CA6C-0A76-E47D96A6F96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99C3D4EF-CD97-AADF-73D8-2AC7D97FBE4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0" name="Shape 17">
            <a:extLst>
              <a:ext uri="{FF2B5EF4-FFF2-40B4-BE49-F238E27FC236}">
                <a16:creationId xmlns:a16="http://schemas.microsoft.com/office/drawing/2014/main" id="{5E26D076-783E-0FD4-5CFC-0E1D3ECCE024}"/>
              </a:ext>
            </a:extLst>
          </p:cNvPr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BEC88B0-6934-2AD7-CA95-B422FEA72A15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050DC37F-CB0C-9C76-0180-425402013777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8">
            <a:extLst>
              <a:ext uri="{FF2B5EF4-FFF2-40B4-BE49-F238E27FC236}">
                <a16:creationId xmlns:a16="http://schemas.microsoft.com/office/drawing/2014/main" id="{48868944-3948-C001-1D77-D6AB429FBEFF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3223785A-1EBA-16FF-6A09-F2A636A0DE2E}"/>
              </a:ext>
            </a:extLst>
          </p:cNvPr>
          <p:cNvSpPr/>
          <p:nvPr/>
        </p:nvSpPr>
        <p:spPr>
          <a:xfrm>
            <a:off x="6858000" y="1313874"/>
            <a:ext cx="4858899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2999" y="379639"/>
            <a:ext cx="668110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Confusion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Matrix: NN + PCA (Best)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032" y="74533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dettagliata degli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42561" cy="4065003"/>
          </a:xfrm>
          <a:custGeom>
            <a:avLst/>
            <a:gdLst/>
            <a:ahLst/>
            <a:cxnLst/>
            <a:rect l="l" t="t" r="r" b="b"/>
            <a:pathLst>
              <a:path w="5581650" h="3800475">
                <a:moveTo>
                  <a:pt x="0" y="0"/>
                </a:moveTo>
                <a:lnTo>
                  <a:pt x="5581650" y="0"/>
                </a:lnTo>
                <a:lnTo>
                  <a:pt x="558165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800475">
                <a:moveTo>
                  <a:pt x="0" y="0"/>
                </a:moveTo>
                <a:lnTo>
                  <a:pt x="38100" y="0"/>
                </a:lnTo>
                <a:lnTo>
                  <a:pt x="3810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700" y="149893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Pattern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599" y="1978775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31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076598"/>
            <a:ext cx="3593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dominante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Predizioni corrette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599" y="2593096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27454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2690919"/>
            <a:ext cx="2329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Powell ↔ 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9600" y="323486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Recall per Classe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2929" y="3610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9655" y="3706010"/>
            <a:ext cx="1001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652073" y="3677089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93%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4184845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6326" y="4280095"/>
            <a:ext cx="644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53832" y="4251174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929" y="4753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19655" y="4849010"/>
            <a:ext cx="72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665467" y="4820089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C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79%</a:t>
            </a:r>
            <a:endParaRPr lang="it-IT" sz="1600" noProof="0" dirty="0">
              <a:solidFill>
                <a:srgbClr val="C00000"/>
              </a:solidFill>
              <a:latin typeface="Montserrat" pitchFamily="2" charset="0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585108" y="60149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05346" y="5852981"/>
            <a:ext cx="750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995687" y="6160216"/>
            <a:ext cx="8710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confusione tra Powell e Bush è dovuta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somiglianza visiva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dominanza della classe Bush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 dataset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07EB1DC-7F3F-D33F-CD38-AF05C1EB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93" y="1479820"/>
            <a:ext cx="4525656" cy="374038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88BE2B-C14C-780F-FBB6-5EB9174A433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8" name="Shape 0">
              <a:extLst>
                <a:ext uri="{FF2B5EF4-FFF2-40B4-BE49-F238E27FC236}">
                  <a16:creationId xmlns:a16="http://schemas.microsoft.com/office/drawing/2014/main" id="{AEEDA579-24BA-8B43-01AF-4A59BA34B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1">
              <a:extLst>
                <a:ext uri="{FF2B5EF4-FFF2-40B4-BE49-F238E27FC236}">
                  <a16:creationId xmlns:a16="http://schemas.microsoft.com/office/drawing/2014/main" id="{B52773B8-6AE4-CBB9-269E-B03C6536FE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8">
            <a:extLst>
              <a:ext uri="{FF2B5EF4-FFF2-40B4-BE49-F238E27FC236}">
                <a16:creationId xmlns:a16="http://schemas.microsoft.com/office/drawing/2014/main" id="{62FE69AF-7032-CB87-BA8B-64DA52417CB8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Shape 4">
            <a:extLst>
              <a:ext uri="{FF2B5EF4-FFF2-40B4-BE49-F238E27FC236}">
                <a16:creationId xmlns:a16="http://schemas.microsoft.com/office/drawing/2014/main" id="{BC2055FE-FC31-9256-7F2F-DF7BF49CAD6B}"/>
              </a:ext>
            </a:extLst>
          </p:cNvPr>
          <p:cNvSpPr/>
          <p:nvPr/>
        </p:nvSpPr>
        <p:spPr>
          <a:xfrm>
            <a:off x="6858000" y="1313874"/>
            <a:ext cx="4867007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370114"/>
            <a:ext cx="70811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Confusion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Matrix: NN +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93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il modello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68093" cy="4065003"/>
          </a:xfrm>
          <a:custGeom>
            <a:avLst/>
            <a:gdLst/>
            <a:ahLst/>
            <a:cxnLst/>
            <a:rect l="l" t="t" r="r" b="b"/>
            <a:pathLst>
              <a:path w="5581650" h="3457575">
                <a:moveTo>
                  <a:pt x="0" y="0"/>
                </a:moveTo>
                <a:lnTo>
                  <a:pt x="5581650" y="0"/>
                </a:lnTo>
                <a:lnTo>
                  <a:pt x="558165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52463" y="153771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3172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vs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5927" y="2003654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278" y="21560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5927" y="2586091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5028" y="2122037"/>
            <a:ext cx="2571750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elementi fuori diagonale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228" y="27384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5927" y="3168528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5027" y="2704474"/>
            <a:ext cx="2653393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59278" y="33209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5028" y="3274664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Gap: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~3%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5654" y="4064152"/>
            <a:ext cx="5562601" cy="876300"/>
          </a:xfrm>
          <a:custGeom>
            <a:avLst/>
            <a:gdLst/>
            <a:ahLst/>
            <a:cxnLst/>
            <a:rect l="l" t="t" r="r" b="b"/>
            <a:pathLst>
              <a:path w="5181600" h="876300">
                <a:moveTo>
                  <a:pt x="0" y="0"/>
                </a:moveTo>
                <a:lnTo>
                  <a:pt x="5181600" y="0"/>
                </a:lnTo>
                <a:lnTo>
                  <a:pt x="51816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30" y="4174421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Ipotesi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5008" y="452216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 troppo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perdendo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35180" y="60112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081088" y="5838826"/>
            <a:ext cx="795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81087" y="6159601"/>
            <a:ext cx="98182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pur essendo più complesso,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 riesce a catturare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la struttura discriminante del dataset quanto la PCA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1F0EA4-EBB4-E5AF-D668-1D0FEF03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07" y="1481242"/>
            <a:ext cx="4530294" cy="3711876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0E445D2-D7AF-3D65-5D1C-5FCF4A96DD3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2" name="Shape 0">
              <a:extLst>
                <a:ext uri="{FF2B5EF4-FFF2-40B4-BE49-F238E27FC236}">
                  <a16:creationId xmlns:a16="http://schemas.microsoft.com/office/drawing/2014/main" id="{4CDA9F1F-8B28-3FFA-6EB4-8D3D0208E05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3" name="Text 1">
              <a:extLst>
                <a:ext uri="{FF2B5EF4-FFF2-40B4-BE49-F238E27FC236}">
                  <a16:creationId xmlns:a16="http://schemas.microsoft.com/office/drawing/2014/main" id="{D85E90F2-624B-5BD1-A953-F15A956D02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7"/>
          <p:cNvSpPr/>
          <p:nvPr/>
        </p:nvSpPr>
        <p:spPr>
          <a:xfrm>
            <a:off x="400050" y="555307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328" y="404728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Setup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9328" y="754814"/>
            <a:ext cx="34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Protocollo per 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1:1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28779"/>
            <a:ext cx="5581650" cy="3733800"/>
          </a:xfrm>
          <a:custGeom>
            <a:avLst/>
            <a:gdLst/>
            <a:ahLst/>
            <a:cxnLst/>
            <a:rect l="l" t="t" r="r" b="b"/>
            <a:pathLst>
              <a:path w="5581650" h="3733800">
                <a:moveTo>
                  <a:pt x="0" y="0"/>
                </a:moveTo>
                <a:lnTo>
                  <a:pt x="5581650" y="0"/>
                </a:lnTo>
                <a:lnTo>
                  <a:pt x="558165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28779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26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225" y="151111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966954"/>
            <a:ext cx="5181600" cy="1219200"/>
          </a:xfrm>
          <a:custGeom>
            <a:avLst/>
            <a:gdLst/>
            <a:ahLst/>
            <a:cxnLst/>
            <a:rect l="l" t="t" r="r" b="b"/>
            <a:pathLst>
              <a:path w="5181600" h="1219200">
                <a:moveTo>
                  <a:pt x="0" y="0"/>
                </a:moveTo>
                <a:lnTo>
                  <a:pt x="5181600" y="0"/>
                </a:lnTo>
                <a:lnTo>
                  <a:pt x="5181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08125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5800" y="20812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3000" y="2048598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Generazione Coppie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000" y="2347954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1,000 coppie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bilanciate: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5400" y="2614654"/>
            <a:ext cx="30153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• 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(stessa identità)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95400" y="2843254"/>
            <a:ext cx="319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• 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(identità diverse)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300454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3900" y="3431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5800" y="34147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3000" y="3398426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Calcolo Similarità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2999" y="3689618"/>
            <a:ext cx="44250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coppia calcola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600" y="4138654"/>
            <a:ext cx="5181600" cy="733425"/>
          </a:xfrm>
          <a:custGeom>
            <a:avLst/>
            <a:gdLst/>
            <a:ahLst/>
            <a:cxnLst/>
            <a:rect l="l" t="t" r="r" b="b"/>
            <a:pathLst>
              <a:path w="5181600" h="733425">
                <a:moveTo>
                  <a:pt x="0" y="0"/>
                </a:moveTo>
                <a:lnTo>
                  <a:pt x="5181600" y="0"/>
                </a:lnTo>
                <a:lnTo>
                  <a:pt x="51816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23900" y="42692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85800" y="42529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42999" y="4228462"/>
            <a:ext cx="27105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Determinazione Soglia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000" y="4527818"/>
            <a:ext cx="31105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τ*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 punto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10300" y="132877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0" y="0"/>
                </a:moveTo>
                <a:lnTo>
                  <a:pt x="5600700" y="0"/>
                </a:lnTo>
                <a:lnTo>
                  <a:pt x="56007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43650" y="1628816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Equal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Rate (EER)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2243179"/>
            <a:ext cx="5219700" cy="1209675"/>
          </a:xfrm>
          <a:custGeom>
            <a:avLst/>
            <a:gdLst/>
            <a:ahLst/>
            <a:cxnLst/>
            <a:rect l="l" t="t" r="r" b="b"/>
            <a:pathLst>
              <a:path w="5219700" h="1209675">
                <a:moveTo>
                  <a:pt x="0" y="0"/>
                </a:moveTo>
                <a:lnTo>
                  <a:pt x="5219700" y="0"/>
                </a:lnTo>
                <a:lnTo>
                  <a:pt x="5219700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510338" y="23955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3200" y="2776579"/>
            <a:ext cx="4914900" cy="523875"/>
          </a:xfrm>
          <a:custGeom>
            <a:avLst/>
            <a:gdLst/>
            <a:ahLst/>
            <a:cxnLst/>
            <a:rect l="l" t="t" r="r" b="b"/>
            <a:pathLst>
              <a:path w="4914900" h="523875">
                <a:moveTo>
                  <a:pt x="0" y="0"/>
                </a:moveTo>
                <a:lnTo>
                  <a:pt x="4914900" y="0"/>
                </a:lnTo>
                <a:lnTo>
                  <a:pt x="49149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10350" y="2890879"/>
            <a:ext cx="48006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FAR(τ*) = FRR(τ*)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3636210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515100" y="3750510"/>
            <a:ext cx="1934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913888" y="3750510"/>
            <a:ext cx="1554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accettato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0800" y="4276766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15100" y="4391066"/>
            <a:ext cx="2106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Reject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082659" y="4391066"/>
            <a:ext cx="1499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rifiutato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70309" y="5848350"/>
            <a:ext cx="345282" cy="27622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6959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Testate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62038" y="6006193"/>
            <a:ext cx="7407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Distance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determinare quale metrica è più robusta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E77C71A-4DC1-DCAA-BBE0-52893E95F37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D55D17AB-62FC-06D7-D290-4B1C065CB48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C292FE3-EC9E-C99D-F9F6-91F17A9772F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4E090CBC-B478-620C-AFD7-BA5AB470ACA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0" name="Shape 0">
              <a:extLst>
                <a:ext uri="{FF2B5EF4-FFF2-40B4-BE49-F238E27FC236}">
                  <a16:creationId xmlns:a16="http://schemas.microsoft.com/office/drawing/2014/main" id="{F7F134E0-D822-8E6F-85E6-C486FEEC2E7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B95DB914-5576-0B28-5E0B-99BD2B36887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43000" y="40005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Il Problema: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Curse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of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Dimensionality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Sfida matematica nell'high-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dimensional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space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39D326D-53DF-F7C0-2FE7-652BB48F759D}"/>
              </a:ext>
            </a:extLst>
          </p:cNvPr>
          <p:cNvGrpSpPr/>
          <p:nvPr/>
        </p:nvGrpSpPr>
        <p:grpSpPr>
          <a:xfrm>
            <a:off x="384125" y="5657848"/>
            <a:ext cx="11430000" cy="847725"/>
            <a:chOff x="381000" y="5419724"/>
            <a:chExt cx="11430000" cy="847725"/>
          </a:xfrm>
        </p:grpSpPr>
        <p:sp>
          <p:nvSpPr>
            <p:cNvPr id="35" name="Shape 33"/>
            <p:cNvSpPr/>
            <p:nvPr/>
          </p:nvSpPr>
          <p:spPr>
            <a:xfrm>
              <a:off x="381000" y="5419724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800100">
                  <a:moveTo>
                    <a:pt x="0" y="0"/>
                  </a:moveTo>
                  <a:lnTo>
                    <a:pt x="11430000" y="0"/>
                  </a:lnTo>
                  <a:lnTo>
                    <a:pt x="11430000" y="800100"/>
                  </a:lnTo>
                  <a:lnTo>
                    <a:pt x="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90550" y="5705475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76313" y="5581650"/>
              <a:ext cx="5962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Soluzione: Riduzione Dimensionale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76313" y="5857875"/>
              <a:ext cx="6986587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Proiettare i dati in uno spazio di dimensione inferiore preservando l'informazione rilevante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64799E7-9504-7929-2D80-024AC7470498}"/>
              </a:ext>
            </a:extLst>
          </p:cNvPr>
          <p:cNvGrpSpPr/>
          <p:nvPr/>
        </p:nvGrpSpPr>
        <p:grpSpPr>
          <a:xfrm>
            <a:off x="400050" y="1295399"/>
            <a:ext cx="11414075" cy="4048125"/>
            <a:chOff x="400050" y="1181100"/>
            <a:chExt cx="11414075" cy="404812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7534275" cy="4048125"/>
            </a:xfrm>
            <a:custGeom>
              <a:avLst/>
              <a:gdLst/>
              <a:ahLst/>
              <a:cxnLst/>
              <a:rect l="l" t="t" r="r" b="b"/>
              <a:pathLst>
                <a:path w="7534275" h="4048125">
                  <a:moveTo>
                    <a:pt x="0" y="0"/>
                  </a:moveTo>
                  <a:lnTo>
                    <a:pt x="7534275" y="0"/>
                  </a:lnTo>
                  <a:lnTo>
                    <a:pt x="75342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48125"/>
            </a:xfrm>
            <a:custGeom>
              <a:avLst/>
              <a:gdLst/>
              <a:ahLst/>
              <a:cxnLst/>
              <a:rect l="l" t="t" r="r" b="b"/>
              <a:pathLst>
                <a:path w="38100" h="4048125">
                  <a:moveTo>
                    <a:pt x="0" y="0"/>
                  </a:moveTo>
                  <a:lnTo>
                    <a:pt x="38100" y="0"/>
                  </a:lnTo>
                  <a:lnTo>
                    <a:pt x="38100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20863" y="0"/>
                    <a:pt x="126891" y="3617"/>
                    <a:pt x="130016" y="9376"/>
                  </a:cubicBezTo>
                  <a:lnTo>
                    <a:pt x="226457" y="187970"/>
                  </a:lnTo>
                  <a:cubicBezTo>
                    <a:pt x="229448" y="193506"/>
                    <a:pt x="229314" y="200204"/>
                    <a:pt x="226100" y="205606"/>
                  </a:cubicBezTo>
                  <a:cubicBezTo>
                    <a:pt x="222885" y="211009"/>
                    <a:pt x="217036" y="214313"/>
                    <a:pt x="210741" y="214313"/>
                  </a:cubicBezTo>
                  <a:lnTo>
                    <a:pt x="17859" y="214313"/>
                  </a:lnTo>
                  <a:cubicBezTo>
                    <a:pt x="11564" y="214313"/>
                    <a:pt x="5760" y="211009"/>
                    <a:pt x="2500" y="205606"/>
                  </a:cubicBezTo>
                  <a:cubicBezTo>
                    <a:pt x="-759" y="200204"/>
                    <a:pt x="-848" y="193506"/>
                    <a:pt x="2143" y="187970"/>
                  </a:cubicBezTo>
                  <a:lnTo>
                    <a:pt x="98584" y="9376"/>
                  </a:lnTo>
                  <a:cubicBezTo>
                    <a:pt x="101709" y="3617"/>
                    <a:pt x="107737" y="0"/>
                    <a:pt x="114300" y="0"/>
                  </a:cubicBezTo>
                  <a:close/>
                  <a:moveTo>
                    <a:pt x="114300" y="75009"/>
                  </a:moveTo>
                  <a:cubicBezTo>
                    <a:pt x="108362" y="75009"/>
                    <a:pt x="103584" y="79787"/>
                    <a:pt x="103584" y="85725"/>
                  </a:cubicBezTo>
                  <a:lnTo>
                    <a:pt x="103584" y="135731"/>
                  </a:lnTo>
                  <a:cubicBezTo>
                    <a:pt x="103584" y="141669"/>
                    <a:pt x="108362" y="146447"/>
                    <a:pt x="114300" y="146447"/>
                  </a:cubicBezTo>
                  <a:cubicBezTo>
                    <a:pt x="120238" y="146447"/>
                    <a:pt x="125016" y="141669"/>
                    <a:pt x="125016" y="135731"/>
                  </a:cubicBezTo>
                  <a:lnTo>
                    <a:pt x="125016" y="85725"/>
                  </a:lnTo>
                  <a:cubicBezTo>
                    <a:pt x="125016" y="79787"/>
                    <a:pt x="120238" y="75009"/>
                    <a:pt x="114300" y="75009"/>
                  </a:cubicBezTo>
                  <a:close/>
                  <a:moveTo>
                    <a:pt x="126221" y="171450"/>
                  </a:moveTo>
                  <a:cubicBezTo>
                    <a:pt x="126492" y="167025"/>
                    <a:pt x="124286" y="162815"/>
                    <a:pt x="120492" y="160521"/>
                  </a:cubicBezTo>
                  <a:cubicBezTo>
                    <a:pt x="116699" y="158226"/>
                    <a:pt x="111946" y="158226"/>
                    <a:pt x="108152" y="160521"/>
                  </a:cubicBezTo>
                  <a:cubicBezTo>
                    <a:pt x="104359" y="162815"/>
                    <a:pt x="102152" y="167025"/>
                    <a:pt x="102424" y="171450"/>
                  </a:cubicBezTo>
                  <a:cubicBezTo>
                    <a:pt x="102152" y="175875"/>
                    <a:pt x="104359" y="180085"/>
                    <a:pt x="108152" y="182379"/>
                  </a:cubicBezTo>
                  <a:cubicBezTo>
                    <a:pt x="111946" y="184674"/>
                    <a:pt x="116699" y="184674"/>
                    <a:pt x="120492" y="182379"/>
                  </a:cubicBezTo>
                  <a:cubicBezTo>
                    <a:pt x="124286" y="180085"/>
                    <a:pt x="126492" y="175875"/>
                    <a:pt x="126221" y="1714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0125" y="1368198"/>
              <a:ext cx="69627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Sfida Matematica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7134225" cy="1200150"/>
            </a:xfrm>
            <a:custGeom>
              <a:avLst/>
              <a:gdLst/>
              <a:ahLst/>
              <a:cxnLst/>
              <a:rect l="l" t="t" r="r" b="b"/>
              <a:pathLst>
                <a:path w="7134225" h="1200150">
                  <a:moveTo>
                    <a:pt x="0" y="0"/>
                  </a:moveTo>
                  <a:lnTo>
                    <a:pt x="7134225" y="0"/>
                  </a:lnTo>
                  <a:lnTo>
                    <a:pt x="7134225" y="1200150"/>
                  </a:lnTo>
                  <a:lnTo>
                    <a:pt x="0" y="120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04863" y="1981200"/>
              <a:ext cx="6924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Esempio Concreto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04863" y="2295525"/>
              <a:ext cx="6905625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64 × 47 pixel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⇒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 = 3,008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dimensioni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4862" y="25908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immagine è un punto in uno spazio 3,008-dimensionale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413" y="32385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85825" y="31718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delle feature intrinsecamente sparso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885825" y="34290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La maggior parte dello spazio è vuoto, i dati occupano una frazione infinitesimale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33413" y="38862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885825" y="38195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Volume concentrato sui bordi dell'ipercubo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85824" y="40862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 alta dimensione, il volume si concentra nelle regioni estreme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33413" y="45339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885825" y="44672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Dati necessari crescono esponenzialmente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885825" y="47339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coprire lo spazio servono O(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</a:t>
              </a:r>
              <a:r>
                <a:rPr lang="it-IT" sz="9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campioni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8127950" y="1181100"/>
              <a:ext cx="3686175" cy="4048125"/>
            </a:xfrm>
            <a:custGeom>
              <a:avLst/>
              <a:gdLst/>
              <a:ahLst/>
              <a:cxnLst/>
              <a:rect l="l" t="t" r="r" b="b"/>
              <a:pathLst>
                <a:path w="3686175" h="4048125">
                  <a:moveTo>
                    <a:pt x="0" y="0"/>
                  </a:moveTo>
                  <a:lnTo>
                    <a:pt x="3686175" y="0"/>
                  </a:lnTo>
                  <a:lnTo>
                    <a:pt x="36861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8213675" y="1453243"/>
              <a:ext cx="34194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Curse</a:t>
              </a: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of </a:t>
              </a:r>
              <a:r>
                <a:rPr lang="it-IT" sz="18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Dimensionality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432750" y="2419350"/>
              <a:ext cx="31527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6B71D66F-EC7F-5C7F-AE08-1DEC423DFEFE}"/>
                </a:ext>
              </a:extLst>
            </p:cNvPr>
            <p:cNvGrpSpPr/>
            <p:nvPr/>
          </p:nvGrpSpPr>
          <p:grpSpPr>
            <a:xfrm>
              <a:off x="8299400" y="2076450"/>
              <a:ext cx="3305175" cy="762000"/>
              <a:chOff x="8318450" y="3181350"/>
              <a:chExt cx="3305175" cy="762000"/>
            </a:xfrm>
          </p:grpSpPr>
          <p:sp>
            <p:nvSpPr>
              <p:cNvPr id="45" name="Shape 27">
                <a:extLst>
                  <a:ext uri="{FF2B5EF4-FFF2-40B4-BE49-F238E27FC236}">
                    <a16:creationId xmlns:a16="http://schemas.microsoft.com/office/drawing/2014/main" id="{C9BA92E3-3B73-0A0A-A737-9CEE8E768B4D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46" name="Text 28">
                <a:extLst>
                  <a:ext uri="{FF2B5EF4-FFF2-40B4-BE49-F238E27FC236}">
                    <a16:creationId xmlns:a16="http://schemas.microsoft.com/office/drawing/2014/main" id="{2496D52B-DD41-B54E-6425-857FFA4436ED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perdono significato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7" name="Text 29">
                <a:extLst>
                  <a:ext uri="{FF2B5EF4-FFF2-40B4-BE49-F238E27FC236}">
                    <a16:creationId xmlns:a16="http://schemas.microsoft.com/office/drawing/2014/main" id="{6E639D74-BC0D-B07C-0DAC-F54B5A007F5B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Tutti i punti diventano «equidistanti»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AE9521BF-5B2B-34FA-B8EC-B1488EE538D5}"/>
                </a:ext>
              </a:extLst>
            </p:cNvPr>
            <p:cNvGrpSpPr/>
            <p:nvPr/>
          </p:nvGrpSpPr>
          <p:grpSpPr>
            <a:xfrm>
              <a:off x="8313688" y="4038600"/>
              <a:ext cx="3305175" cy="762000"/>
              <a:chOff x="8318450" y="3181350"/>
              <a:chExt cx="3305175" cy="762000"/>
            </a:xfrm>
          </p:grpSpPr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DEB72F3B-DDF7-B01C-A6A4-C920926D2929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0" name="Text 28">
                <a:extLst>
                  <a:ext uri="{FF2B5EF4-FFF2-40B4-BE49-F238E27FC236}">
                    <a16:creationId xmlns:a16="http://schemas.microsoft.com/office/drawing/2014/main" id="{F34F045D-F674-5217-051F-BA60EC31F5E6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3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non discriminanti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1" name="Text 29">
                <a:extLst>
                  <a:ext uri="{FF2B5EF4-FFF2-40B4-BE49-F238E27FC236}">
                    <a16:creationId xmlns:a16="http://schemas.microsoft.com/office/drawing/2014/main" id="{132FBE0C-25C3-24FA-845A-6C63079A8AA7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Impossibile distinguere similarità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17F5F7A-29CF-2A2B-545C-0BA00D864F49}"/>
                </a:ext>
              </a:extLst>
            </p:cNvPr>
            <p:cNvGrpSpPr/>
            <p:nvPr/>
          </p:nvGrpSpPr>
          <p:grpSpPr>
            <a:xfrm>
              <a:off x="8304162" y="3057525"/>
              <a:ext cx="3305175" cy="762000"/>
              <a:chOff x="8318450" y="3181350"/>
              <a:chExt cx="3305175" cy="762000"/>
            </a:xfrm>
          </p:grpSpPr>
          <p:sp>
            <p:nvSpPr>
              <p:cNvPr id="53" name="Shape 27">
                <a:extLst>
                  <a:ext uri="{FF2B5EF4-FFF2-40B4-BE49-F238E27FC236}">
                    <a16:creationId xmlns:a16="http://schemas.microsoft.com/office/drawing/2014/main" id="{3F39BB4E-C52E-E8D6-E8EA-84FFCC3661E2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4" name="Text 28">
                <a:extLst>
                  <a:ext uri="{FF2B5EF4-FFF2-40B4-BE49-F238E27FC236}">
                    <a16:creationId xmlns:a16="http://schemas.microsoft.com/office/drawing/2014/main" id="{84E0D4D6-8CB1-EBF1-C1FF-609D64F7D11C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2. Classificatori perdono potere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5" name="Text 29">
                <a:extLst>
                  <a:ext uri="{FF2B5EF4-FFF2-40B4-BE49-F238E27FC236}">
                    <a16:creationId xmlns:a16="http://schemas.microsoft.com/office/drawing/2014/main" id="{CC67DBCA-56CB-5D44-5B0F-434478973A7D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 err="1">
                    <a:solidFill>
                      <a:srgbClr val="FFFFFF"/>
                    </a:solidFill>
                    <a:latin typeface="Montserrat" pitchFamily="2" charset="0"/>
                  </a:rPr>
                  <a:t>Overfitting</a:t>
                </a: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 più probabile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8444" y="398520"/>
            <a:ext cx="638719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Confronto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8444" y="7461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Quale metrica performa meglio?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690" y="153769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7" y="1501633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99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 = (z₁·z₂) / (||z₁||·||z₂||)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6602" y="3056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34663" y="3039240"/>
            <a:ext cx="172538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scala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2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2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32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97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2478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2288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006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05415" y="153769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98320" y="14948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Distance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911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530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292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||z₁ - z₂||₂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911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05427" y="3056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72127" y="3039240"/>
            <a:ext cx="2190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magnitudine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11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435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5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816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625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90390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0771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0581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11.5%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381000" y="5414962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590550" y="57102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20960" y="5575526"/>
            <a:ext cx="700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20960" y="5855834"/>
            <a:ext cx="85500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performa meglio per face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verification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(AUC 0.94 vs 0.91, EER 8.2% vs 11.5%)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19A2A73-17A5-045D-83F5-E09E7043F04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A7A6498-F325-68E8-D0A9-F3C38A161CF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F0F876E3-C814-A70C-D903-B06B4F52FCF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>
            <a:extLst>
              <a:ext uri="{FF2B5EF4-FFF2-40B4-BE49-F238E27FC236}">
                <a16:creationId xmlns:a16="http://schemas.microsoft.com/office/drawing/2014/main" id="{113D4348-716F-1593-2A21-2130B9103790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1A8A75DF-042D-1DFD-04C1-360FE67B4C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2936" y="389164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2936" y="750093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Genuine vs Impostor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4793" y="1313429"/>
            <a:ext cx="5953959" cy="4065003"/>
          </a:xfrm>
          <a:custGeom>
            <a:avLst/>
            <a:gdLst/>
            <a:ahLst/>
            <a:cxnLst/>
            <a:rect l="l" t="t" r="r" b="b"/>
            <a:pathLst>
              <a:path w="5581650" h="3609975">
                <a:moveTo>
                  <a:pt x="0" y="0"/>
                </a:moveTo>
                <a:lnTo>
                  <a:pt x="5581650" y="0"/>
                </a:lnTo>
                <a:lnTo>
                  <a:pt x="558165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4793" y="1313430"/>
            <a:ext cx="45719" cy="4065448"/>
          </a:xfrm>
          <a:custGeom>
            <a:avLst/>
            <a:gdLst/>
            <a:ahLst/>
            <a:cxnLst/>
            <a:rect l="l" t="t" r="r" b="b"/>
            <a:pathLst>
              <a:path w="38100" h="3609975">
                <a:moveTo>
                  <a:pt x="0" y="0"/>
                </a:moveTo>
                <a:lnTo>
                  <a:pt x="38100" y="0"/>
                </a:lnTo>
                <a:lnTo>
                  <a:pt x="3810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2919" y="15372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5704" y="149440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9514" y="2000250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2864" y="2152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8614" y="2098222"/>
            <a:ext cx="2905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netta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tra distribuzioni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99514" y="2619375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2864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8613" y="2717347"/>
            <a:ext cx="1656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τ* ≈ 0.147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9514" y="3241222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2864" y="33936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8613" y="3339194"/>
            <a:ext cx="2371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Overlap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errore irriducibile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4344" y="4161404"/>
            <a:ext cx="549648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61091" y="431380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≈ 8%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5853" y="458050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717756" y="39909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24255" y="43719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24975" y="4371975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81072" y="5993016"/>
            <a:ext cx="280019" cy="28001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42988" y="5851502"/>
            <a:ext cx="792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42988" y="6167215"/>
            <a:ext cx="97175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= 8% indica un sistema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utilizzabile per sicurezza media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(es. accesso smartphone) ma non per applicazioni critiche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48CE0-3B72-EC6A-6013-1282664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18" y="1479123"/>
            <a:ext cx="4599160" cy="3748662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9AFB6F-F6F2-CDE2-A07B-7D53CB06D74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5" name="Shape 0">
              <a:extLst>
                <a:ext uri="{FF2B5EF4-FFF2-40B4-BE49-F238E27FC236}">
                  <a16:creationId xmlns:a16="http://schemas.microsoft.com/office/drawing/2014/main" id="{C6CF0CEE-D9DE-BC1F-6E7B-639DBC4FD23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EE13DF2-ACE2-4C0E-B6C0-5F99E9D0AB1F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6067" y="396564"/>
            <a:ext cx="3603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Esempi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0957" y="752814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pairs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Impostor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pairs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06282"/>
            <a:ext cx="5600700" cy="5276850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7738" y="1515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Genuine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Pairs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00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→ Similarità alta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517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947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29797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137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0.85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333073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447373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0769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409273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0.78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11112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22542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68574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8732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0.92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86621" y="1337877"/>
            <a:ext cx="5600700" cy="524525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293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0729" y="1514471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Impostor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Pairs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293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→ Similarità bassa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86942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8851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86484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66418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64289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14446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A3F079-1B8D-AAAA-F3A2-3952558C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1" y="2209201"/>
            <a:ext cx="5260804" cy="22315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A9D6D0-A7D6-4BE7-EBE7-21DDB11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239737"/>
            <a:ext cx="5105742" cy="21303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2765F9-F1A0-6336-0B4D-C7A47CA2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223"/>
          <a:stretch>
            <a:fillRect/>
          </a:stretch>
        </p:blipFill>
        <p:spPr>
          <a:xfrm>
            <a:off x="620589" y="4273840"/>
            <a:ext cx="5144043" cy="21358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752D44C-D84E-5588-837F-482061E4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280" y="4329804"/>
            <a:ext cx="4988438" cy="2093449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528E5FD-17ED-0985-3D64-384D5203D8F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8E9A83C6-E4EA-7AF8-3368-1E83048002D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46880EC4-1C37-196B-ECF9-2AF238B537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4730F985-8769-B328-42DC-0947AC9D80F4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76629F2C-DB4D-ABBA-C935-5B31D2DC74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397329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Inter-Class: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media tra classi diverse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313874"/>
            <a:ext cx="45719" cy="4065002"/>
          </a:xfrm>
          <a:custGeom>
            <a:avLst/>
            <a:gdLst/>
            <a:ahLst/>
            <a:cxnLst/>
            <a:rect l="l" t="t" r="r" b="b"/>
            <a:pathLst>
              <a:path w="38100" h="3257550">
                <a:moveTo>
                  <a:pt x="0" y="0"/>
                </a:moveTo>
                <a:lnTo>
                  <a:pt x="38100" y="0"/>
                </a:lnTo>
                <a:lnTo>
                  <a:pt x="381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6" y="201780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7020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verde scuro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(≈ 1) - Alta auto-similarità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6" y="2619245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4702" y="277164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(&lt; 0) - Bassa similarità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6" y="325741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177" y="340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proiettate in direzioni ortogonali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48779" y="441339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5" name="Shape 73"/>
          <p:cNvSpPr/>
          <p:nvPr/>
        </p:nvSpPr>
        <p:spPr>
          <a:xfrm>
            <a:off x="561826" y="602199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985838" y="5835253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980926" y="6155345"/>
            <a:ext cx="1040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feature con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ideale per classificazione e verifica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4106008-E938-EEFB-2CBB-87106FFA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0626"/>
            <a:ext cx="4588906" cy="371866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35F334-921D-681D-459F-3243E03CA31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E6779B2D-05B8-C587-154B-22D26CFE25E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0AEED5BA-27E8-B69C-CE9A-FFFB1C2015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71" name="Text 18">
            <a:extLst>
              <a:ext uri="{FF2B5EF4-FFF2-40B4-BE49-F238E27FC236}">
                <a16:creationId xmlns:a16="http://schemas.microsoft.com/office/drawing/2014/main" id="{C9A24446-F9E0-5CA1-AEAD-87465C2A8093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9" name="Text 19">
            <a:extLst>
              <a:ext uri="{FF2B5EF4-FFF2-40B4-BE49-F238E27FC236}">
                <a16:creationId xmlns:a16="http://schemas.microsoft.com/office/drawing/2014/main" id="{A98000B5-9FD1-77B3-6F45-3397F0FA1C7F}"/>
              </a:ext>
            </a:extLst>
          </p:cNvPr>
          <p:cNvSpPr/>
          <p:nvPr/>
        </p:nvSpPr>
        <p:spPr>
          <a:xfrm>
            <a:off x="1995373" y="4555965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47DE5-2714-F705-57AD-292ED75E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7419755F-854F-C470-A0A6-EF061DC8EC2A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B402DF13-A635-411B-084C-9F145517B371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E25E3E-B948-41D5-2CFE-923983CF468C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88076C-4DE5-1DD5-B46C-B1825DAD3B56}"/>
              </a:ext>
            </a:extLst>
          </p:cNvPr>
          <p:cNvSpPr/>
          <p:nvPr/>
        </p:nvSpPr>
        <p:spPr>
          <a:xfrm>
            <a:off x="1125798" y="397329"/>
            <a:ext cx="676906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</a:rPr>
              <a:t> Inter-Class: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Autoencoder</a:t>
            </a:r>
            <a:endParaRPr lang="it-IT" sz="2700" b="1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8476F8F-5FCA-C04C-815B-F9ED33AEDDE8}"/>
              </a:ext>
            </a:extLst>
          </p:cNvPr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451B1B-1843-1247-A046-0B1F892356C2}"/>
              </a:ext>
            </a:extLst>
          </p:cNvPr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PCA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395185-7073-F5DB-EBE2-648BF2CD7360}"/>
              </a:ext>
            </a:extLst>
          </p:cNvPr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vs PCA</a:t>
            </a: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DA53878-17D8-7700-6F73-4AEB3E03D3E9}"/>
              </a:ext>
            </a:extLst>
          </p:cNvPr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Colori più chiari 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007E12C-D6AC-709B-6D1E-798B6066289E}"/>
              </a:ext>
            </a:extLst>
          </p:cNvPr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inter-classe maggiore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0EE9214-EB80-DFBD-C655-50A39718C266}"/>
              </a:ext>
            </a:extLst>
          </p:cNvPr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Meno separabilità</a:t>
            </a: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B7B3441-9E5A-16CE-393A-94731D665547}"/>
              </a:ext>
            </a:extLst>
          </p:cNvPr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8EA7D9DC-F46F-55A5-0A21-EE19A06F4809}"/>
              </a:ext>
            </a:extLst>
          </p:cNvPr>
          <p:cNvSpPr/>
          <p:nvPr/>
        </p:nvSpPr>
        <p:spPr>
          <a:xfrm>
            <a:off x="1058950" y="5844034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>
            <a:extLst>
              <a:ext uri="{FF2B5EF4-FFF2-40B4-BE49-F238E27FC236}">
                <a16:creationId xmlns:a16="http://schemas.microsoft.com/office/drawing/2014/main" id="{AFBDC5FD-6970-2534-4943-1B438A8229E7}"/>
              </a:ext>
            </a:extLst>
          </p:cNvPr>
          <p:cNvSpPr/>
          <p:nvPr/>
        </p:nvSpPr>
        <p:spPr>
          <a:xfrm>
            <a:off x="1058950" y="6142806"/>
            <a:ext cx="10608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produce feature con maggior sovrapposizione tra classi, riducendo 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endParaRPr lang="it-IT" sz="1200" noProof="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0F2EE59-2024-C16E-BDD1-5959679F6D1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9170A72D-62A2-1744-E752-1E90FADEC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9796A9DD-CC5F-81A4-66EF-D048E3FE1B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6">
            <a:extLst>
              <a:ext uri="{FF2B5EF4-FFF2-40B4-BE49-F238E27FC236}">
                <a16:creationId xmlns:a16="http://schemas.microsoft.com/office/drawing/2014/main" id="{AD69FECD-2E4E-9403-190F-70659D7ACF62}"/>
              </a:ext>
            </a:extLst>
          </p:cNvPr>
          <p:cNvSpPr/>
          <p:nvPr/>
        </p:nvSpPr>
        <p:spPr>
          <a:xfrm>
            <a:off x="602500" y="15515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3D59B710-03E5-6C09-1C99-C830C2BE7B86}"/>
              </a:ext>
            </a:extLst>
          </p:cNvPr>
          <p:cNvSpPr/>
          <p:nvPr/>
        </p:nvSpPr>
        <p:spPr>
          <a:xfrm>
            <a:off x="739025" y="21632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F834F097-D01B-D82B-E8BC-DEE0D004AD19}"/>
              </a:ext>
            </a:extLst>
          </p:cNvPr>
          <p:cNvSpPr/>
          <p:nvPr/>
        </p:nvSpPr>
        <p:spPr>
          <a:xfrm>
            <a:off x="758075" y="2771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53BD601A-CC40-06DF-F15C-D41646A9D0B2}"/>
              </a:ext>
            </a:extLst>
          </p:cNvPr>
          <p:cNvSpPr/>
          <p:nvPr/>
        </p:nvSpPr>
        <p:spPr>
          <a:xfrm>
            <a:off x="748550" y="341296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4075E466-3E56-2E37-9D26-3E85F22CFC2A}"/>
              </a:ext>
            </a:extLst>
          </p:cNvPr>
          <p:cNvSpPr/>
          <p:nvPr/>
        </p:nvSpPr>
        <p:spPr>
          <a:xfrm>
            <a:off x="370922" y="1307919"/>
            <a:ext cx="45719" cy="4070958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4DB495E-E6DD-1A8C-A0FA-0602D4302975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0FBFD5B1-E940-DA78-68C1-FFAFD91CE3AD}"/>
              </a:ext>
            </a:extLst>
          </p:cNvPr>
          <p:cNvSpPr/>
          <p:nvPr/>
        </p:nvSpPr>
        <p:spPr>
          <a:xfrm>
            <a:off x="815225" y="4572587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mappa identità diverse in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regioni più vicine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11">
            <a:extLst>
              <a:ext uri="{FF2B5EF4-FFF2-40B4-BE49-F238E27FC236}">
                <a16:creationId xmlns:a16="http://schemas.microsoft.com/office/drawing/2014/main" id="{F34F1FDF-C086-8705-5891-07867F359760}"/>
              </a:ext>
            </a:extLst>
          </p:cNvPr>
          <p:cNvSpPr/>
          <p:nvPr/>
        </p:nvSpPr>
        <p:spPr>
          <a:xfrm>
            <a:off x="568554" y="2619416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3" name="Shape 8">
            <a:extLst>
              <a:ext uri="{FF2B5EF4-FFF2-40B4-BE49-F238E27FC236}">
                <a16:creationId xmlns:a16="http://schemas.microsoft.com/office/drawing/2014/main" id="{7253DBCA-14F0-1024-2BE7-884EFDBC3BB9}"/>
              </a:ext>
            </a:extLst>
          </p:cNvPr>
          <p:cNvSpPr/>
          <p:nvPr/>
        </p:nvSpPr>
        <p:spPr>
          <a:xfrm>
            <a:off x="561825" y="2028918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4" name="Shape 14">
            <a:extLst>
              <a:ext uri="{FF2B5EF4-FFF2-40B4-BE49-F238E27FC236}">
                <a16:creationId xmlns:a16="http://schemas.microsoft.com/office/drawing/2014/main" id="{08FD2856-9581-FFF0-AF12-D7B30056142D}"/>
              </a:ext>
            </a:extLst>
          </p:cNvPr>
          <p:cNvSpPr/>
          <p:nvPr/>
        </p:nvSpPr>
        <p:spPr>
          <a:xfrm>
            <a:off x="561825" y="3282503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pic>
        <p:nvPicPr>
          <p:cNvPr id="45" name="Picture 78">
            <a:extLst>
              <a:ext uri="{FF2B5EF4-FFF2-40B4-BE49-F238E27FC236}">
                <a16:creationId xmlns:a16="http://schemas.microsoft.com/office/drawing/2014/main" id="{5FD2F43D-5309-D5EE-1A8B-D4526478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9406"/>
            <a:ext cx="4576956" cy="3718663"/>
          </a:xfrm>
          <a:prstGeom prst="rect">
            <a:avLst/>
          </a:prstGeom>
        </p:spPr>
      </p:pic>
      <p:sp>
        <p:nvSpPr>
          <p:cNvPr id="46" name="Shape 74"/>
          <p:cNvSpPr/>
          <p:nvPr/>
        </p:nvSpPr>
        <p:spPr>
          <a:xfrm>
            <a:off x="586625" y="59838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0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0767" y="381000"/>
            <a:ext cx="4895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Riepilogo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Verification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767" y="744140"/>
            <a:ext cx="3228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completo delle metriche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0415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159289"/>
              </p:ext>
            </p:extLst>
          </p:nvPr>
        </p:nvGraphicFramePr>
        <p:xfrm>
          <a:off x="371327" y="1420415"/>
          <a:ext cx="11430000" cy="2466975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Features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Metric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Threshold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Cosine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0.94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8.2%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0.147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Euclidean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11.5%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Cosine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0.89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12.1%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0.203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Euclidean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15.8%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8.7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7132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1827" y="46374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315" y="4502774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315" y="4773557"/>
            <a:ext cx="35861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+ Cosine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57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7796" y="463748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3565" y="449461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3565" y="4765393"/>
            <a:ext cx="5183981" cy="28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verifica,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lineari sono più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71327" y="565666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1827" y="584716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47577" y="5799535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gap tra PCA e AE è più marcato in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in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confermando la maggiore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delle feature PCA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52C0EF-5755-6D42-ED6E-ACC0B51C9C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9" name="Shape 0">
              <a:extLst>
                <a:ext uri="{FF2B5EF4-FFF2-40B4-BE49-F238E27FC236}">
                  <a16:creationId xmlns:a16="http://schemas.microsoft.com/office/drawing/2014/main" id="{4D92FCB2-04C4-9E3D-7DC4-864CED595C4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6DA75FED-C3DB-7997-13C1-FEED810AEEA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81000"/>
            <a:ext cx="4352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Sintesi dei Risultati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1100" y="762000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Punti chiave dell'analisi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0149" y="1704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Compressione 97%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20980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 a 100 dimensioni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&gt;84%. Dimostrazione efficacia riduzione dimensionale.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030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030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7222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010400" y="1714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Linear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Wins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9850" y="2200275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supera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piccolo e allineato. La semplicità vince quando i dati lo consentono.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6197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00150" y="3324225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Hybrid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Power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09600" y="3952875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PCA + Classificatore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combinazione ottima. Best of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both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worlds.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1030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7222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010400" y="3343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&gt;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9850" y="3833812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invarianza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cruciale. Cosine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performa meglio.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5067300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0" y="0"/>
                </a:moveTo>
                <a:lnTo>
                  <a:pt x="11430000" y="0"/>
                </a:lnTo>
                <a:lnTo>
                  <a:pt x="11430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700" y="5314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90550" y="5314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333500" y="52959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EER 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3500" y="5600700"/>
            <a:ext cx="3352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utilizzabile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57829" y="5248275"/>
            <a:ext cx="13102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676804" y="5572125"/>
            <a:ext cx="1891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Best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FA6FAAE-6E9F-5020-B06A-69209FB95C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884FEC10-D8A2-4451-4760-28F22410D87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101F7F51-55D7-BD02-ED54-2AC6F87E2E4A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1575" y="381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Criticità e Sviluppi Futuri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752475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Limitazioni e direzioni di ricerca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5581650" cy="3000375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38275"/>
            <a:ext cx="38100" cy="3000375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0972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Limitazioni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2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2002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Fully-Connected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ignora struttura 2D delle immagini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9175" y="2752725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limitato: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1,288 samples insufficienti per AE complessi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900" y="33718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343275"/>
            <a:ext cx="47148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Sbilanciamento: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impatta recall classi minoritarie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90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3943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9299" y="122783"/>
                </a:moveTo>
                <a:lnTo>
                  <a:pt x="29617" y="43101"/>
                </a:lnTo>
                <a:cubicBezTo>
                  <a:pt x="22949" y="52447"/>
                  <a:pt x="19050" y="63877"/>
                  <a:pt x="19050" y="76200"/>
                </a:cubicBezTo>
                <a:cubicBezTo>
                  <a:pt x="19050" y="107752"/>
                  <a:pt x="44648" y="133350"/>
                  <a:pt x="76200" y="133350"/>
                </a:cubicBezTo>
                <a:cubicBezTo>
                  <a:pt x="88553" y="133350"/>
                  <a:pt x="99983" y="129451"/>
                  <a:pt x="109299" y="122783"/>
                </a:cubicBezTo>
                <a:close/>
                <a:moveTo>
                  <a:pt x="122783" y="109299"/>
                </a:moveTo>
                <a:cubicBezTo>
                  <a:pt x="129451" y="99953"/>
                  <a:pt x="133350" y="88523"/>
                  <a:pt x="133350" y="76200"/>
                </a:cubicBezTo>
                <a:cubicBezTo>
                  <a:pt x="133350" y="44648"/>
                  <a:pt x="107752" y="19050"/>
                  <a:pt x="76200" y="19050"/>
                </a:cubicBezTo>
                <a:cubicBezTo>
                  <a:pt x="63847" y="19050"/>
                  <a:pt x="52417" y="22949"/>
                  <a:pt x="43101" y="29617"/>
                </a:cubicBezTo>
                <a:lnTo>
                  <a:pt x="122783" y="109299"/>
                </a:lnTo>
                <a:close/>
                <a:moveTo>
                  <a:pt x="0" y="76200"/>
                </a:moveTo>
                <a:cubicBezTo>
                  <a:pt x="0" y="34144"/>
                  <a:pt x="34144" y="0"/>
                  <a:pt x="76200" y="0"/>
                </a:cubicBez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700" y="3886200"/>
            <a:ext cx="4762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 data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augmentation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manca variabilità artificiale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438275"/>
            <a:ext cx="5581650" cy="3000375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438275"/>
            <a:ext cx="38100" cy="3000375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74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53237" y="161925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Direzioni Future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81775" y="2228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2171700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Convolutional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sfruttare correlazioni spaziali locali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817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23813" y="30956"/>
                </a:moveTo>
                <a:cubicBezTo>
                  <a:pt x="27755" y="30956"/>
                  <a:pt x="30956" y="27755"/>
                  <a:pt x="30956" y="23813"/>
                </a:cubicBezTo>
                <a:cubicBezTo>
                  <a:pt x="30956" y="19870"/>
                  <a:pt x="27755" y="16669"/>
                  <a:pt x="23813" y="16669"/>
                </a:cubicBezTo>
                <a:cubicBezTo>
                  <a:pt x="19870" y="16669"/>
                  <a:pt x="16669" y="19870"/>
                  <a:pt x="16669" y="23813"/>
                </a:cubicBezTo>
                <a:cubicBezTo>
                  <a:pt x="16669" y="27755"/>
                  <a:pt x="19870" y="30956"/>
                  <a:pt x="23813" y="30956"/>
                </a:cubicBezTo>
                <a:close/>
                <a:moveTo>
                  <a:pt x="47625" y="23813"/>
                </a:moveTo>
                <a:cubicBezTo>
                  <a:pt x="47625" y="33576"/>
                  <a:pt x="41761" y="41970"/>
                  <a:pt x="33338" y="45631"/>
                </a:cubicBezTo>
                <a:lnTo>
                  <a:pt x="33338" y="66675"/>
                </a:lnTo>
                <a:lnTo>
                  <a:pt x="85725" y="66675"/>
                </a:lnTo>
                <a:cubicBezTo>
                  <a:pt x="93613" y="66675"/>
                  <a:pt x="100013" y="60275"/>
                  <a:pt x="100013" y="52388"/>
                </a:cubicBezTo>
                <a:lnTo>
                  <a:pt x="100013" y="45631"/>
                </a:lnTo>
                <a:cubicBezTo>
                  <a:pt x="91589" y="41970"/>
                  <a:pt x="85725" y="33576"/>
                  <a:pt x="85725" y="23813"/>
                </a:cubicBezTo>
                <a:cubicBezTo>
                  <a:pt x="85725" y="10656"/>
                  <a:pt x="96381" y="0"/>
                  <a:pt x="109537" y="0"/>
                </a:cubicBezTo>
                <a:cubicBezTo>
                  <a:pt x="122694" y="0"/>
                  <a:pt x="133350" y="10656"/>
                  <a:pt x="133350" y="23813"/>
                </a:cubicBezTo>
                <a:cubicBezTo>
                  <a:pt x="133350" y="33576"/>
                  <a:pt x="127486" y="41970"/>
                  <a:pt x="119062" y="45631"/>
                </a:cubicBezTo>
                <a:lnTo>
                  <a:pt x="119062" y="52388"/>
                </a:lnTo>
                <a:cubicBezTo>
                  <a:pt x="119062" y="70812"/>
                  <a:pt x="104150" y="85725"/>
                  <a:pt x="85725" y="85725"/>
                </a:cubicBezTo>
                <a:lnTo>
                  <a:pt x="33338" y="85725"/>
                </a:lnTo>
                <a:lnTo>
                  <a:pt x="33338" y="106769"/>
                </a:lnTo>
                <a:cubicBezTo>
                  <a:pt x="41761" y="110430"/>
                  <a:pt x="47625" y="118824"/>
                  <a:pt x="47625" y="128588"/>
                </a:cubicBezTo>
                <a:cubicBezTo>
                  <a:pt x="47625" y="141744"/>
                  <a:pt x="36969" y="152400"/>
                  <a:pt x="23813" y="152400"/>
                </a:cubicBezTo>
                <a:cubicBezTo>
                  <a:pt x="10656" y="152400"/>
                  <a:pt x="0" y="141744"/>
                  <a:pt x="0" y="128588"/>
                </a:cubicBezTo>
                <a:cubicBezTo>
                  <a:pt x="0" y="118824"/>
                  <a:pt x="5864" y="110430"/>
                  <a:pt x="14288" y="106769"/>
                </a:cubicBezTo>
                <a:lnTo>
                  <a:pt x="14288" y="45660"/>
                </a:lnTo>
                <a:cubicBezTo>
                  <a:pt x="5864" y="41970"/>
                  <a:pt x="0" y="33576"/>
                  <a:pt x="0" y="23813"/>
                </a:cubicBezTo>
                <a:cubicBezTo>
                  <a:pt x="0" y="10656"/>
                  <a:pt x="10656" y="0"/>
                  <a:pt x="23813" y="0"/>
                </a:cubicBezTo>
                <a:cubicBezTo>
                  <a:pt x="36969" y="0"/>
                  <a:pt x="47625" y="10656"/>
                  <a:pt x="47625" y="23813"/>
                </a:cubicBezTo>
                <a:close/>
                <a:moveTo>
                  <a:pt x="116681" y="23813"/>
                </a:moveTo>
                <a:cubicBezTo>
                  <a:pt x="116681" y="19870"/>
                  <a:pt x="113480" y="16669"/>
                  <a:pt x="109537" y="16669"/>
                </a:cubicBezTo>
                <a:cubicBezTo>
                  <a:pt x="105595" y="16669"/>
                  <a:pt x="102394" y="19870"/>
                  <a:pt x="102394" y="23813"/>
                </a:cubicBezTo>
                <a:cubicBezTo>
                  <a:pt x="102394" y="27755"/>
                  <a:pt x="105595" y="30956"/>
                  <a:pt x="109537" y="30956"/>
                </a:cubicBezTo>
                <a:cubicBezTo>
                  <a:pt x="113480" y="30956"/>
                  <a:pt x="116681" y="27755"/>
                  <a:pt x="116681" y="23813"/>
                </a:cubicBezTo>
                <a:close/>
                <a:moveTo>
                  <a:pt x="23813" y="135731"/>
                </a:moveTo>
                <a:cubicBezTo>
                  <a:pt x="27755" y="135731"/>
                  <a:pt x="30956" y="132530"/>
                  <a:pt x="30956" y="128588"/>
                </a:cubicBezTo>
                <a:cubicBezTo>
                  <a:pt x="30956" y="124645"/>
                  <a:pt x="27755" y="121444"/>
                  <a:pt x="23813" y="121444"/>
                </a:cubicBezTo>
                <a:cubicBezTo>
                  <a:pt x="19870" y="121444"/>
                  <a:pt x="16669" y="124645"/>
                  <a:pt x="16669" y="128588"/>
                </a:cubicBezTo>
                <a:cubicBezTo>
                  <a:pt x="16669" y="132530"/>
                  <a:pt x="19870" y="135731"/>
                  <a:pt x="23813" y="1357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858000" y="2762250"/>
            <a:ext cx="472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Triplet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Loss: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ottimizzare direttamente distanze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62725" y="33718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58000" y="3333750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Augmentation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rotazioni, flip,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90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62725" y="39433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95725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Transfer Learning: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-training su dataset grandi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400050" y="4919662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26269" y="523398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062038" y="5093834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Prospettiva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431290"/>
            <a:ext cx="10348912" cy="21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ConvAE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dati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l'approccio non-lineare potrebbe superare il lineare. Il potenziale dell'AE non è stato pienamente sfruttato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3627D55-D564-2B88-D477-809F58D6E11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37F633B1-0E75-927B-4ED5-1C933D7AEFB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EF2DE1B-FCD8-25C9-058E-599D78667E4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98222" y="42101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901" y="417334"/>
            <a:ext cx="4280357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Concetti Chiave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05426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messaggi da ricordare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16990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1699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9209" y="1389985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6582" y="1389985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568" y="1357329"/>
            <a:ext cx="44382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Non sempre non-lineare &gt; lineare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0567" y="1698798"/>
            <a:ext cx="5630507" cy="121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Dipende dai dati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Dataset piccoli e allineati favoriscono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metodi semplici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2129197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212919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9209" y="2285864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6582" y="228586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90568" y="2258650"/>
            <a:ext cx="408739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Dimensionality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reduction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è cruciale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0568" y="2585300"/>
            <a:ext cx="546858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97% compressione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minima perdita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71327" y="3041404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71327" y="3041404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9209" y="3206236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6582" y="3206236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90568" y="3169497"/>
            <a:ext cx="449086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 ibridi possono essere vincenti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567" y="3504605"/>
            <a:ext cx="6716359" cy="164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feature + NN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combinazione ottima (il meglio di entrambi gli approcci)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71327" y="3953611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71327" y="3953611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29209" y="4126607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76582" y="4126607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568" y="4074901"/>
            <a:ext cx="380671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Metrica conta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90567" y="4393681"/>
            <a:ext cx="5360793" cy="192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vs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 la differenza. Scegliere in base al task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71327" y="4865818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327" y="4865818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29209" y="5038814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76582" y="503881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90568" y="4996633"/>
            <a:ext cx="387688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Validazione rigorosa è essenziale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90567" y="5277312"/>
            <a:ext cx="612279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Cross-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confidence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intervals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risultati affidabili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71327" y="5779893"/>
            <a:ext cx="11469824" cy="824495"/>
          </a:xfrm>
          <a:custGeom>
            <a:avLst/>
            <a:gdLst/>
            <a:ahLst/>
            <a:cxnLst/>
            <a:rect l="l" t="t" r="r" b="b"/>
            <a:pathLst>
              <a:path w="11490302" h="824495">
                <a:moveTo>
                  <a:pt x="0" y="0"/>
                </a:moveTo>
                <a:lnTo>
                  <a:pt x="11490302" y="0"/>
                </a:lnTo>
                <a:lnTo>
                  <a:pt x="11490302" y="824495"/>
                </a:lnTo>
                <a:lnTo>
                  <a:pt x="0" y="82449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51909" y="6069343"/>
            <a:ext cx="276292" cy="245593"/>
          </a:xfrm>
          <a:custGeom>
            <a:avLst/>
            <a:gdLst/>
            <a:ahLst/>
            <a:cxnLst/>
            <a:rect l="l" t="t" r="r" b="b"/>
            <a:pathLst>
              <a:path w="177617" h="157882">
                <a:moveTo>
                  <a:pt x="95438" y="-5828"/>
                </a:moveTo>
                <a:cubicBezTo>
                  <a:pt x="94174" y="-8295"/>
                  <a:pt x="91615" y="-9868"/>
                  <a:pt x="88839" y="-9868"/>
                </a:cubicBezTo>
                <a:cubicBezTo>
                  <a:pt x="86064" y="-9868"/>
                  <a:pt x="83505" y="-8295"/>
                  <a:pt x="82240" y="-5828"/>
                </a:cubicBezTo>
                <a:lnTo>
                  <a:pt x="59545" y="38638"/>
                </a:lnTo>
                <a:lnTo>
                  <a:pt x="10238" y="46470"/>
                </a:lnTo>
                <a:cubicBezTo>
                  <a:pt x="7493" y="46902"/>
                  <a:pt x="5211" y="48845"/>
                  <a:pt x="4348" y="51497"/>
                </a:cubicBezTo>
                <a:cubicBezTo>
                  <a:pt x="3485" y="54149"/>
                  <a:pt x="4194" y="57047"/>
                  <a:pt x="6136" y="59021"/>
                </a:cubicBezTo>
                <a:lnTo>
                  <a:pt x="41413" y="94328"/>
                </a:lnTo>
                <a:lnTo>
                  <a:pt x="33642" y="143636"/>
                </a:lnTo>
                <a:cubicBezTo>
                  <a:pt x="33211" y="146380"/>
                  <a:pt x="34352" y="149155"/>
                  <a:pt x="36603" y="150790"/>
                </a:cubicBezTo>
                <a:cubicBezTo>
                  <a:pt x="38854" y="152424"/>
                  <a:pt x="41814" y="152671"/>
                  <a:pt x="44312" y="151406"/>
                </a:cubicBezTo>
                <a:lnTo>
                  <a:pt x="88839" y="128773"/>
                </a:lnTo>
                <a:lnTo>
                  <a:pt x="133336" y="151406"/>
                </a:lnTo>
                <a:cubicBezTo>
                  <a:pt x="135803" y="152671"/>
                  <a:pt x="138794" y="152424"/>
                  <a:pt x="141045" y="150790"/>
                </a:cubicBezTo>
                <a:cubicBezTo>
                  <a:pt x="143296" y="149155"/>
                  <a:pt x="144437" y="146411"/>
                  <a:pt x="144006" y="143636"/>
                </a:cubicBezTo>
                <a:lnTo>
                  <a:pt x="136204" y="94328"/>
                </a:lnTo>
                <a:lnTo>
                  <a:pt x="171481" y="59021"/>
                </a:lnTo>
                <a:cubicBezTo>
                  <a:pt x="173454" y="57047"/>
                  <a:pt x="174133" y="54149"/>
                  <a:pt x="173269" y="51497"/>
                </a:cubicBezTo>
                <a:cubicBezTo>
                  <a:pt x="172406" y="48845"/>
                  <a:pt x="170155" y="46902"/>
                  <a:pt x="167380" y="46470"/>
                </a:cubicBezTo>
                <a:lnTo>
                  <a:pt x="118103" y="38638"/>
                </a:lnTo>
                <a:lnTo>
                  <a:pt x="95438" y="-582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89733" y="5926135"/>
            <a:ext cx="1103836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Contributo Principale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89733" y="6202585"/>
            <a:ext cx="11279793" cy="2280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comparativa rigorosa 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ablation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study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dimostra l'efficacia della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di face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-allineati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A1970FC-2F2E-4C33-3739-3E28AD159B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81142CE0-438E-EBC0-AC99-739548FCC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A1EF161-4FDB-1EF3-9002-83B26C8FD7B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f9077519055bfe1fda00ed41f1b04c2f8ea8b1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36282" y="1728341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428625" y="160734"/>
                </a:moveTo>
                <a:cubicBezTo>
                  <a:pt x="428625" y="269230"/>
                  <a:pt x="332631" y="357188"/>
                  <a:pt x="214313" y="357188"/>
                </a:cubicBezTo>
                <a:cubicBezTo>
                  <a:pt x="184510" y="357188"/>
                  <a:pt x="156158" y="351606"/>
                  <a:pt x="130373" y="341561"/>
                </a:cubicBezTo>
                <a:lnTo>
                  <a:pt x="39291" y="389781"/>
                </a:lnTo>
                <a:cubicBezTo>
                  <a:pt x="28910" y="395250"/>
                  <a:pt x="16185" y="393353"/>
                  <a:pt x="7813" y="385093"/>
                </a:cubicBezTo>
                <a:cubicBezTo>
                  <a:pt x="-558" y="376833"/>
                  <a:pt x="-2456" y="363996"/>
                  <a:pt x="3125" y="353616"/>
                </a:cubicBezTo>
                <a:lnTo>
                  <a:pt x="42863" y="278606"/>
                </a:lnTo>
                <a:cubicBezTo>
                  <a:pt x="15962" y="245790"/>
                  <a:pt x="0" y="204936"/>
                  <a:pt x="0" y="160734"/>
                </a:cubicBezTo>
                <a:cubicBezTo>
                  <a:pt x="0" y="52239"/>
                  <a:pt x="95994" y="-35719"/>
                  <a:pt x="214313" y="-35719"/>
                </a:cubicBezTo>
                <a:cubicBezTo>
                  <a:pt x="332631" y="-35719"/>
                  <a:pt x="428625" y="52239"/>
                  <a:pt x="428625" y="160734"/>
                </a:cubicBezTo>
                <a:close/>
                <a:moveTo>
                  <a:pt x="428625" y="571500"/>
                </a:moveTo>
                <a:cubicBezTo>
                  <a:pt x="323590" y="571500"/>
                  <a:pt x="236190" y="502183"/>
                  <a:pt x="217884" y="410766"/>
                </a:cubicBezTo>
                <a:cubicBezTo>
                  <a:pt x="351830" y="409091"/>
                  <a:pt x="468250" y="313767"/>
                  <a:pt x="481087" y="184510"/>
                </a:cubicBezTo>
                <a:cubicBezTo>
                  <a:pt x="574067" y="205941"/>
                  <a:pt x="642938" y="283071"/>
                  <a:pt x="642938" y="375047"/>
                </a:cubicBezTo>
                <a:cubicBezTo>
                  <a:pt x="642938" y="419249"/>
                  <a:pt x="626976" y="460102"/>
                  <a:pt x="600075" y="492919"/>
                </a:cubicBezTo>
                <a:lnTo>
                  <a:pt x="639812" y="567928"/>
                </a:lnTo>
                <a:cubicBezTo>
                  <a:pt x="645282" y="578309"/>
                  <a:pt x="643384" y="591034"/>
                  <a:pt x="635124" y="599405"/>
                </a:cubicBezTo>
                <a:cubicBezTo>
                  <a:pt x="626864" y="607777"/>
                  <a:pt x="614028" y="609674"/>
                  <a:pt x="603647" y="604093"/>
                </a:cubicBezTo>
                <a:lnTo>
                  <a:pt x="512564" y="555873"/>
                </a:lnTo>
                <a:cubicBezTo>
                  <a:pt x="486780" y="565919"/>
                  <a:pt x="458428" y="571500"/>
                  <a:pt x="428625" y="5715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5476" y="2922686"/>
            <a:ext cx="806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Grazie per l'attenzione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3944" y="40979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0C8C15D-0C35-DA00-92A5-CC7706023FF3}"/>
              </a:ext>
            </a:extLst>
          </p:cNvPr>
          <p:cNvGrpSpPr/>
          <p:nvPr/>
        </p:nvGrpSpPr>
        <p:grpSpPr>
          <a:xfrm>
            <a:off x="3252639" y="4825602"/>
            <a:ext cx="5681811" cy="1181100"/>
            <a:chOff x="3252639" y="2836069"/>
            <a:chExt cx="5681811" cy="1181100"/>
          </a:xfrm>
        </p:grpSpPr>
        <p:sp>
          <p:nvSpPr>
            <p:cNvPr id="8" name="Shape 5"/>
            <p:cNvSpPr>
              <a:spLocks/>
            </p:cNvSpPr>
            <p:nvPr/>
          </p:nvSpPr>
          <p:spPr>
            <a:xfrm>
              <a:off x="3252639" y="2836069"/>
              <a:ext cx="5681811" cy="1181100"/>
            </a:xfrm>
            <a:custGeom>
              <a:avLst/>
              <a:gdLst/>
              <a:ahLst/>
              <a:cxnLst/>
              <a:rect l="l" t="t" r="r" b="b"/>
              <a:pathLst>
                <a:path w="4943475" h="2286000">
                  <a:moveTo>
                    <a:pt x="0" y="0"/>
                  </a:moveTo>
                  <a:lnTo>
                    <a:pt x="4943475" y="0"/>
                  </a:lnTo>
                  <a:lnTo>
                    <a:pt x="494347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3476328" y="315039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58233" y="133075"/>
                  </a:moveTo>
                  <a:cubicBezTo>
                    <a:pt x="58233" y="133744"/>
                    <a:pt x="57463" y="134280"/>
                    <a:pt x="56491" y="134280"/>
                  </a:cubicBezTo>
                  <a:cubicBezTo>
                    <a:pt x="55386" y="134381"/>
                    <a:pt x="54616" y="133845"/>
                    <a:pt x="54616" y="133075"/>
                  </a:cubicBezTo>
                  <a:cubicBezTo>
                    <a:pt x="54616" y="132405"/>
                    <a:pt x="55386" y="131869"/>
                    <a:pt x="56357" y="131869"/>
                  </a:cubicBezTo>
                  <a:cubicBezTo>
                    <a:pt x="57362" y="131769"/>
                    <a:pt x="58233" y="132304"/>
                    <a:pt x="58233" y="133075"/>
                  </a:cubicBezTo>
                  <a:close/>
                  <a:moveTo>
                    <a:pt x="47818" y="131568"/>
                  </a:moveTo>
                  <a:cubicBezTo>
                    <a:pt x="47584" y="132238"/>
                    <a:pt x="48254" y="133008"/>
                    <a:pt x="49258" y="133209"/>
                  </a:cubicBezTo>
                  <a:cubicBezTo>
                    <a:pt x="50129" y="133543"/>
                    <a:pt x="51134" y="133209"/>
                    <a:pt x="51335" y="132539"/>
                  </a:cubicBezTo>
                  <a:cubicBezTo>
                    <a:pt x="51535" y="131869"/>
                    <a:pt x="50899" y="131099"/>
                    <a:pt x="49895" y="130798"/>
                  </a:cubicBezTo>
                  <a:cubicBezTo>
                    <a:pt x="49024" y="130563"/>
                    <a:pt x="48053" y="130898"/>
                    <a:pt x="47818" y="131568"/>
                  </a:cubicBezTo>
                  <a:close/>
                  <a:moveTo>
                    <a:pt x="62619" y="130999"/>
                  </a:moveTo>
                  <a:cubicBezTo>
                    <a:pt x="61648" y="131233"/>
                    <a:pt x="60979" y="131869"/>
                    <a:pt x="61079" y="132639"/>
                  </a:cubicBezTo>
                  <a:cubicBezTo>
                    <a:pt x="61180" y="133309"/>
                    <a:pt x="62050" y="133744"/>
                    <a:pt x="63055" y="133510"/>
                  </a:cubicBezTo>
                  <a:cubicBezTo>
                    <a:pt x="64026" y="133276"/>
                    <a:pt x="64696" y="132639"/>
                    <a:pt x="64595" y="131970"/>
                  </a:cubicBezTo>
                  <a:cubicBezTo>
                    <a:pt x="64495" y="131333"/>
                    <a:pt x="63591" y="130898"/>
                    <a:pt x="62619" y="130999"/>
                  </a:cubicBezTo>
                  <a:close/>
                  <a:moveTo>
                    <a:pt x="84653" y="2679"/>
                  </a:moveTo>
                  <a:cubicBezTo>
                    <a:pt x="38208" y="2679"/>
                    <a:pt x="2679" y="37940"/>
                    <a:pt x="2679" y="84386"/>
                  </a:cubicBezTo>
                  <a:cubicBezTo>
                    <a:pt x="2679" y="121522"/>
                    <a:pt x="26052" y="153300"/>
                    <a:pt x="59438" y="164485"/>
                  </a:cubicBezTo>
                  <a:cubicBezTo>
                    <a:pt x="63724" y="165255"/>
                    <a:pt x="65231" y="162610"/>
                    <a:pt x="65231" y="160433"/>
                  </a:cubicBezTo>
                  <a:cubicBezTo>
                    <a:pt x="65231" y="158357"/>
                    <a:pt x="65131" y="146905"/>
                    <a:pt x="65131" y="139872"/>
                  </a:cubicBezTo>
                  <a:cubicBezTo>
                    <a:pt x="65131" y="139872"/>
                    <a:pt x="41690" y="144895"/>
                    <a:pt x="36768" y="129893"/>
                  </a:cubicBezTo>
                  <a:cubicBezTo>
                    <a:pt x="36768" y="129893"/>
                    <a:pt x="32951" y="120149"/>
                    <a:pt x="27459" y="117637"/>
                  </a:cubicBezTo>
                  <a:cubicBezTo>
                    <a:pt x="27459" y="117637"/>
                    <a:pt x="19790" y="112380"/>
                    <a:pt x="27995" y="112481"/>
                  </a:cubicBezTo>
                  <a:cubicBezTo>
                    <a:pt x="27995" y="112481"/>
                    <a:pt x="36333" y="113150"/>
                    <a:pt x="40920" y="121120"/>
                  </a:cubicBezTo>
                  <a:cubicBezTo>
                    <a:pt x="48254" y="134046"/>
                    <a:pt x="60543" y="130329"/>
                    <a:pt x="65332" y="128119"/>
                  </a:cubicBezTo>
                  <a:cubicBezTo>
                    <a:pt x="66102" y="122761"/>
                    <a:pt x="68279" y="119044"/>
                    <a:pt x="70690" y="116834"/>
                  </a:cubicBezTo>
                  <a:cubicBezTo>
                    <a:pt x="51971" y="114758"/>
                    <a:pt x="33084" y="112045"/>
                    <a:pt x="33084" y="79831"/>
                  </a:cubicBezTo>
                  <a:cubicBezTo>
                    <a:pt x="33084" y="70623"/>
                    <a:pt x="35629" y="66002"/>
                    <a:pt x="40987" y="60108"/>
                  </a:cubicBezTo>
                  <a:cubicBezTo>
                    <a:pt x="40117" y="57931"/>
                    <a:pt x="37270" y="48957"/>
                    <a:pt x="41858" y="37371"/>
                  </a:cubicBezTo>
                  <a:cubicBezTo>
                    <a:pt x="48857" y="35194"/>
                    <a:pt x="64963" y="46412"/>
                    <a:pt x="64963" y="46412"/>
                  </a:cubicBezTo>
                  <a:cubicBezTo>
                    <a:pt x="71661" y="44537"/>
                    <a:pt x="78860" y="43566"/>
                    <a:pt x="85993" y="43566"/>
                  </a:cubicBezTo>
                  <a:cubicBezTo>
                    <a:pt x="93125" y="43566"/>
                    <a:pt x="100325" y="44537"/>
                    <a:pt x="107022" y="46412"/>
                  </a:cubicBezTo>
                  <a:cubicBezTo>
                    <a:pt x="107022" y="46412"/>
                    <a:pt x="123129" y="35161"/>
                    <a:pt x="130128" y="37371"/>
                  </a:cubicBezTo>
                  <a:cubicBezTo>
                    <a:pt x="134715" y="48990"/>
                    <a:pt x="131869" y="57931"/>
                    <a:pt x="130999" y="60108"/>
                  </a:cubicBezTo>
                  <a:cubicBezTo>
                    <a:pt x="136356" y="66035"/>
                    <a:pt x="139638" y="70656"/>
                    <a:pt x="139638" y="79831"/>
                  </a:cubicBezTo>
                  <a:cubicBezTo>
                    <a:pt x="139638" y="112146"/>
                    <a:pt x="119915" y="114724"/>
                    <a:pt x="101196" y="116834"/>
                  </a:cubicBezTo>
                  <a:cubicBezTo>
                    <a:pt x="104276" y="119479"/>
                    <a:pt x="106888" y="124502"/>
                    <a:pt x="106888" y="132371"/>
                  </a:cubicBezTo>
                  <a:cubicBezTo>
                    <a:pt x="106888" y="143656"/>
                    <a:pt x="106788" y="157620"/>
                    <a:pt x="106788" y="160366"/>
                  </a:cubicBezTo>
                  <a:cubicBezTo>
                    <a:pt x="106788" y="162543"/>
                    <a:pt x="108328" y="165188"/>
                    <a:pt x="112581" y="164418"/>
                  </a:cubicBezTo>
                  <a:cubicBezTo>
                    <a:pt x="146067" y="153300"/>
                    <a:pt x="168771" y="121522"/>
                    <a:pt x="168771" y="84386"/>
                  </a:cubicBezTo>
                  <a:cubicBezTo>
                    <a:pt x="168771" y="37940"/>
                    <a:pt x="131099" y="2679"/>
                    <a:pt x="84653" y="2679"/>
                  </a:cubicBezTo>
                  <a:close/>
                  <a:moveTo>
                    <a:pt x="35228" y="118173"/>
                  </a:moveTo>
                  <a:cubicBezTo>
                    <a:pt x="34792" y="118508"/>
                    <a:pt x="34893" y="119278"/>
                    <a:pt x="35462" y="119915"/>
                  </a:cubicBezTo>
                  <a:cubicBezTo>
                    <a:pt x="35998" y="120450"/>
                    <a:pt x="36768" y="120685"/>
                    <a:pt x="37203" y="120249"/>
                  </a:cubicBezTo>
                  <a:cubicBezTo>
                    <a:pt x="37639" y="119915"/>
                    <a:pt x="37538" y="119144"/>
                    <a:pt x="36969" y="118508"/>
                  </a:cubicBezTo>
                  <a:cubicBezTo>
                    <a:pt x="36433" y="117972"/>
                    <a:pt x="35663" y="117738"/>
                    <a:pt x="35228" y="118173"/>
                  </a:cubicBezTo>
                  <a:close/>
                  <a:moveTo>
                    <a:pt x="31611" y="115461"/>
                  </a:moveTo>
                  <a:cubicBezTo>
                    <a:pt x="31377" y="115896"/>
                    <a:pt x="31712" y="116432"/>
                    <a:pt x="32381" y="116767"/>
                  </a:cubicBezTo>
                  <a:cubicBezTo>
                    <a:pt x="32917" y="117102"/>
                    <a:pt x="33587" y="117001"/>
                    <a:pt x="33821" y="116532"/>
                  </a:cubicBezTo>
                  <a:cubicBezTo>
                    <a:pt x="34056" y="116097"/>
                    <a:pt x="33721" y="115561"/>
                    <a:pt x="33051" y="115226"/>
                  </a:cubicBezTo>
                  <a:cubicBezTo>
                    <a:pt x="32381" y="115026"/>
                    <a:pt x="31845" y="115126"/>
                    <a:pt x="31611" y="115461"/>
                  </a:cubicBezTo>
                  <a:close/>
                  <a:moveTo>
                    <a:pt x="42461" y="127382"/>
                  </a:moveTo>
                  <a:cubicBezTo>
                    <a:pt x="41925" y="127817"/>
                    <a:pt x="42126" y="128822"/>
                    <a:pt x="42896" y="129458"/>
                  </a:cubicBezTo>
                  <a:cubicBezTo>
                    <a:pt x="43666" y="130228"/>
                    <a:pt x="44637" y="130329"/>
                    <a:pt x="45073" y="129793"/>
                  </a:cubicBezTo>
                  <a:cubicBezTo>
                    <a:pt x="45508" y="129358"/>
                    <a:pt x="45307" y="128353"/>
                    <a:pt x="44637" y="127717"/>
                  </a:cubicBezTo>
                  <a:cubicBezTo>
                    <a:pt x="43901" y="126947"/>
                    <a:pt x="42896" y="126846"/>
                    <a:pt x="42461" y="127382"/>
                  </a:cubicBezTo>
                  <a:close/>
                  <a:moveTo>
                    <a:pt x="38643" y="122460"/>
                  </a:moveTo>
                  <a:cubicBezTo>
                    <a:pt x="38107" y="122794"/>
                    <a:pt x="38107" y="123665"/>
                    <a:pt x="38643" y="124435"/>
                  </a:cubicBezTo>
                  <a:cubicBezTo>
                    <a:pt x="39179" y="125205"/>
                    <a:pt x="40083" y="125540"/>
                    <a:pt x="40518" y="125205"/>
                  </a:cubicBezTo>
                  <a:cubicBezTo>
                    <a:pt x="41054" y="124770"/>
                    <a:pt x="41054" y="123899"/>
                    <a:pt x="40518" y="123129"/>
                  </a:cubicBezTo>
                  <a:cubicBezTo>
                    <a:pt x="40050" y="122359"/>
                    <a:pt x="39179" y="122024"/>
                    <a:pt x="38643" y="122460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3700314" y="3084909"/>
              <a:ext cx="508173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Codice e documentazione disponibili nel </a:t>
              </a: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repository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3852714" y="3476625"/>
              <a:ext cx="44100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chemeClr val="bg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https://git.new/Gb69fEp</a:t>
              </a:r>
              <a:endParaRPr lang="it-IT" sz="1600" noProof="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570" y="404985"/>
            <a:ext cx="4681648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Obiettivi del Progetto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570" y="756467"/>
            <a:ext cx="2720063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Domanda di ricerca centrale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713399B1-E31D-1A01-4A43-F3D6A6576EF2}"/>
              </a:ext>
            </a:extLst>
          </p:cNvPr>
          <p:cNvGrpSpPr/>
          <p:nvPr/>
        </p:nvGrpSpPr>
        <p:grpSpPr>
          <a:xfrm>
            <a:off x="325830" y="1309245"/>
            <a:ext cx="11542791" cy="4104238"/>
            <a:chOff x="316494" y="1280884"/>
            <a:chExt cx="11542791" cy="4104238"/>
          </a:xfrm>
        </p:grpSpPr>
        <p:sp>
          <p:nvSpPr>
            <p:cNvPr id="6" name="Shape 4"/>
            <p:cNvSpPr/>
            <p:nvPr/>
          </p:nvSpPr>
          <p:spPr>
            <a:xfrm>
              <a:off x="316494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16494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477444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429159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43725" y="1558524"/>
              <a:ext cx="3084717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Riduzione Dimensionale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477444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06205" y="2136512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(SVD)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06205" y="2427734"/>
              <a:ext cx="5080220" cy="2414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approccio lineare e non-lineare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493540" y="2922579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6095" y="16095"/>
                  </a:moveTo>
                  <a:cubicBezTo>
                    <a:pt x="16095" y="11644"/>
                    <a:pt x="12499" y="8048"/>
                    <a:pt x="8048" y="8048"/>
                  </a:cubicBezTo>
                  <a:cubicBezTo>
                    <a:pt x="3596" y="8048"/>
                    <a:pt x="0" y="11644"/>
                    <a:pt x="0" y="16095"/>
                  </a:cubicBezTo>
                  <a:lnTo>
                    <a:pt x="0" y="100594"/>
                  </a:lnTo>
                  <a:cubicBezTo>
                    <a:pt x="0" y="111710"/>
                    <a:pt x="9003" y="120713"/>
                    <a:pt x="20119" y="120713"/>
                  </a:cubicBezTo>
                  <a:lnTo>
                    <a:pt x="120713" y="120713"/>
                  </a:lnTo>
                  <a:cubicBezTo>
                    <a:pt x="125164" y="120713"/>
                    <a:pt x="128760" y="117117"/>
                    <a:pt x="128760" y="112665"/>
                  </a:cubicBezTo>
                  <a:cubicBezTo>
                    <a:pt x="128760" y="108214"/>
                    <a:pt x="125164" y="104618"/>
                    <a:pt x="120713" y="104618"/>
                  </a:cubicBezTo>
                  <a:lnTo>
                    <a:pt x="20119" y="104618"/>
                  </a:lnTo>
                  <a:cubicBezTo>
                    <a:pt x="17906" y="104618"/>
                    <a:pt x="16095" y="102807"/>
                    <a:pt x="16095" y="100594"/>
                  </a:cubicBezTo>
                  <a:lnTo>
                    <a:pt x="16095" y="16095"/>
                  </a:lnTo>
                  <a:close/>
                  <a:moveTo>
                    <a:pt x="118349" y="37874"/>
                  </a:moveTo>
                  <a:cubicBezTo>
                    <a:pt x="121492" y="34730"/>
                    <a:pt x="121492" y="29625"/>
                    <a:pt x="118349" y="26481"/>
                  </a:cubicBezTo>
                  <a:cubicBezTo>
                    <a:pt x="115205" y="23338"/>
                    <a:pt x="110100" y="23338"/>
                    <a:pt x="106957" y="26481"/>
                  </a:cubicBezTo>
                  <a:lnTo>
                    <a:pt x="80475" y="52988"/>
                  </a:lnTo>
                  <a:lnTo>
                    <a:pt x="66040" y="38578"/>
                  </a:lnTo>
                  <a:cubicBezTo>
                    <a:pt x="62896" y="35434"/>
                    <a:pt x="57791" y="35434"/>
                    <a:pt x="54648" y="38578"/>
                  </a:cubicBezTo>
                  <a:lnTo>
                    <a:pt x="30505" y="62720"/>
                  </a:lnTo>
                  <a:cubicBezTo>
                    <a:pt x="27362" y="65864"/>
                    <a:pt x="27362" y="70969"/>
                    <a:pt x="30505" y="74113"/>
                  </a:cubicBezTo>
                  <a:cubicBezTo>
                    <a:pt x="33649" y="77256"/>
                    <a:pt x="38754" y="77256"/>
                    <a:pt x="41897" y="74113"/>
                  </a:cubicBezTo>
                  <a:lnTo>
                    <a:pt x="60356" y="55654"/>
                  </a:lnTo>
                  <a:lnTo>
                    <a:pt x="74792" y="70089"/>
                  </a:lnTo>
                  <a:cubicBezTo>
                    <a:pt x="77935" y="73232"/>
                    <a:pt x="83040" y="73232"/>
                    <a:pt x="86184" y="70089"/>
                  </a:cubicBezTo>
                  <a:lnTo>
                    <a:pt x="118374" y="3789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15147" y="2880557"/>
              <a:ext cx="3773975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varianza spiegata e MSE ricostruzione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169685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169685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6330636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6282350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896917" y="1558524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Classificazione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330636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459396" y="2145867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6459396" y="2436623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 di classificatori lineari e non-lineari su feature ridotte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354778" y="2922579"/>
              <a:ext cx="112665" cy="128760"/>
            </a:xfrm>
            <a:custGeom>
              <a:avLst/>
              <a:gdLst/>
              <a:ahLst/>
              <a:cxnLst/>
              <a:rect l="l" t="t" r="r" b="b"/>
              <a:pathLst>
                <a:path w="112665" h="128760">
                  <a:moveTo>
                    <a:pt x="48285" y="32190"/>
                  </a:moveTo>
                  <a:cubicBezTo>
                    <a:pt x="48285" y="18865"/>
                    <a:pt x="37467" y="8048"/>
                    <a:pt x="24143" y="8048"/>
                  </a:cubicBezTo>
                  <a:cubicBezTo>
                    <a:pt x="10818" y="8048"/>
                    <a:pt x="0" y="18865"/>
                    <a:pt x="0" y="32190"/>
                  </a:cubicBezTo>
                  <a:cubicBezTo>
                    <a:pt x="0" y="45515"/>
                    <a:pt x="10818" y="56333"/>
                    <a:pt x="24143" y="56333"/>
                  </a:cubicBezTo>
                  <a:cubicBezTo>
                    <a:pt x="37467" y="56333"/>
                    <a:pt x="48285" y="45515"/>
                    <a:pt x="48285" y="32190"/>
                  </a:cubicBezTo>
                  <a:close/>
                  <a:moveTo>
                    <a:pt x="112665" y="96570"/>
                  </a:moveTo>
                  <a:cubicBezTo>
                    <a:pt x="112665" y="83246"/>
                    <a:pt x="101847" y="72428"/>
                    <a:pt x="88523" y="72428"/>
                  </a:cubicBezTo>
                  <a:cubicBezTo>
                    <a:pt x="75198" y="72428"/>
                    <a:pt x="64380" y="83246"/>
                    <a:pt x="64380" y="96570"/>
                  </a:cubicBezTo>
                  <a:cubicBezTo>
                    <a:pt x="64380" y="109895"/>
                    <a:pt x="75198" y="120713"/>
                    <a:pt x="88523" y="120713"/>
                  </a:cubicBezTo>
                  <a:cubicBezTo>
                    <a:pt x="101847" y="120713"/>
                    <a:pt x="112665" y="109895"/>
                    <a:pt x="112665" y="96570"/>
                  </a:cubicBezTo>
                  <a:close/>
                  <a:moveTo>
                    <a:pt x="110301" y="21779"/>
                  </a:moveTo>
                  <a:cubicBezTo>
                    <a:pt x="113445" y="18635"/>
                    <a:pt x="113445" y="13530"/>
                    <a:pt x="110301" y="10386"/>
                  </a:cubicBezTo>
                  <a:cubicBezTo>
                    <a:pt x="107158" y="7243"/>
                    <a:pt x="102053" y="7243"/>
                    <a:pt x="98909" y="10386"/>
                  </a:cubicBezTo>
                  <a:lnTo>
                    <a:pt x="2339" y="106957"/>
                  </a:lnTo>
                  <a:cubicBezTo>
                    <a:pt x="-805" y="110100"/>
                    <a:pt x="-805" y="115205"/>
                    <a:pt x="2339" y="118349"/>
                  </a:cubicBezTo>
                  <a:cubicBezTo>
                    <a:pt x="5482" y="121492"/>
                    <a:pt x="10588" y="121492"/>
                    <a:pt x="13731" y="118349"/>
                  </a:cubicBezTo>
                  <a:lnTo>
                    <a:pt x="110301" y="2177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555966" y="2875654"/>
              <a:ext cx="2597559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Accuracy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F1-Score, ROC-AUC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316494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316494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477444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429159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1043726" y="3699165"/>
              <a:ext cx="2802550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Face </a:t>
              </a:r>
              <a:r>
                <a:rPr lang="it-IT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477444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06205" y="4284881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Cosine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Euclidean</a:t>
              </a: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Similarity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06205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metriche di similarità per task di verifica 1:1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477444" y="5063221"/>
              <a:ext cx="160950" cy="128760"/>
            </a:xfrm>
            <a:custGeom>
              <a:avLst/>
              <a:gdLst/>
              <a:ahLst/>
              <a:cxnLst/>
              <a:rect l="l" t="t" r="r" b="b"/>
              <a:pathLst>
                <a:path w="160950" h="128760">
                  <a:moveTo>
                    <a:pt x="96570" y="8048"/>
                  </a:moveTo>
                  <a:lnTo>
                    <a:pt x="128760" y="8048"/>
                  </a:lnTo>
                  <a:cubicBezTo>
                    <a:pt x="133212" y="8048"/>
                    <a:pt x="136808" y="11644"/>
                    <a:pt x="136808" y="16095"/>
                  </a:cubicBezTo>
                  <a:cubicBezTo>
                    <a:pt x="136808" y="20546"/>
                    <a:pt x="133212" y="24143"/>
                    <a:pt x="128760" y="24143"/>
                  </a:cubicBezTo>
                  <a:lnTo>
                    <a:pt x="100192" y="24143"/>
                  </a:lnTo>
                  <a:cubicBezTo>
                    <a:pt x="98884" y="30631"/>
                    <a:pt x="94433" y="35988"/>
                    <a:pt x="88523" y="38553"/>
                  </a:cubicBezTo>
                  <a:lnTo>
                    <a:pt x="88523" y="112665"/>
                  </a:lnTo>
                  <a:lnTo>
                    <a:pt x="128760" y="112665"/>
                  </a:lnTo>
                  <a:cubicBezTo>
                    <a:pt x="133212" y="112665"/>
                    <a:pt x="136808" y="116262"/>
                    <a:pt x="136808" y="120713"/>
                  </a:cubicBezTo>
                  <a:cubicBezTo>
                    <a:pt x="136808" y="125164"/>
                    <a:pt x="133212" y="128760"/>
                    <a:pt x="128760" y="128760"/>
                  </a:cubicBezTo>
                  <a:lnTo>
                    <a:pt x="32190" y="128760"/>
                  </a:lnTo>
                  <a:cubicBezTo>
                    <a:pt x="27739" y="128760"/>
                    <a:pt x="24143" y="125164"/>
                    <a:pt x="24143" y="120713"/>
                  </a:cubicBezTo>
                  <a:cubicBezTo>
                    <a:pt x="24143" y="116262"/>
                    <a:pt x="27739" y="112665"/>
                    <a:pt x="32190" y="112665"/>
                  </a:cubicBezTo>
                  <a:lnTo>
                    <a:pt x="72428" y="112665"/>
                  </a:lnTo>
                  <a:lnTo>
                    <a:pt x="72428" y="38553"/>
                  </a:lnTo>
                  <a:cubicBezTo>
                    <a:pt x="66518" y="35962"/>
                    <a:pt x="62067" y="30606"/>
                    <a:pt x="60759" y="24143"/>
                  </a:cubicBezTo>
                  <a:lnTo>
                    <a:pt x="32190" y="24143"/>
                  </a:lnTo>
                  <a:cubicBezTo>
                    <a:pt x="27739" y="24143"/>
                    <a:pt x="24143" y="20546"/>
                    <a:pt x="24143" y="16095"/>
                  </a:cubicBezTo>
                  <a:cubicBezTo>
                    <a:pt x="24143" y="11644"/>
                    <a:pt x="27739" y="8048"/>
                    <a:pt x="32190" y="8048"/>
                  </a:cubicBezTo>
                  <a:lnTo>
                    <a:pt x="64380" y="8048"/>
                  </a:lnTo>
                  <a:cubicBezTo>
                    <a:pt x="68052" y="3169"/>
                    <a:pt x="73886" y="0"/>
                    <a:pt x="80475" y="0"/>
                  </a:cubicBezTo>
                  <a:cubicBezTo>
                    <a:pt x="87064" y="0"/>
                    <a:pt x="92899" y="3169"/>
                    <a:pt x="96570" y="8048"/>
                  </a:cubicBezTo>
                  <a:close/>
                  <a:moveTo>
                    <a:pt x="110553" y="80475"/>
                  </a:moveTo>
                  <a:lnTo>
                    <a:pt x="146968" y="80475"/>
                  </a:lnTo>
                  <a:lnTo>
                    <a:pt x="128760" y="49241"/>
                  </a:lnTo>
                  <a:lnTo>
                    <a:pt x="110553" y="80475"/>
                  </a:lnTo>
                  <a:close/>
                  <a:moveTo>
                    <a:pt x="128760" y="104618"/>
                  </a:moveTo>
                  <a:cubicBezTo>
                    <a:pt x="112942" y="104618"/>
                    <a:pt x="99789" y="96067"/>
                    <a:pt x="97073" y="84776"/>
                  </a:cubicBezTo>
                  <a:cubicBezTo>
                    <a:pt x="96419" y="82009"/>
                    <a:pt x="97325" y="79168"/>
                    <a:pt x="98758" y="76703"/>
                  </a:cubicBezTo>
                  <a:lnTo>
                    <a:pt x="122700" y="35661"/>
                  </a:lnTo>
                  <a:cubicBezTo>
                    <a:pt x="123957" y="33498"/>
                    <a:pt x="126271" y="32190"/>
                    <a:pt x="128760" y="32190"/>
                  </a:cubicBezTo>
                  <a:cubicBezTo>
                    <a:pt x="131250" y="32190"/>
                    <a:pt x="133564" y="33523"/>
                    <a:pt x="134821" y="35661"/>
                  </a:cubicBezTo>
                  <a:lnTo>
                    <a:pt x="158763" y="76703"/>
                  </a:lnTo>
                  <a:cubicBezTo>
                    <a:pt x="160196" y="79168"/>
                    <a:pt x="161101" y="82009"/>
                    <a:pt x="160448" y="84776"/>
                  </a:cubicBezTo>
                  <a:cubicBezTo>
                    <a:pt x="157731" y="96042"/>
                    <a:pt x="144579" y="104618"/>
                    <a:pt x="128760" y="104618"/>
                  </a:cubicBezTo>
                  <a:close/>
                  <a:moveTo>
                    <a:pt x="31888" y="49241"/>
                  </a:moveTo>
                  <a:lnTo>
                    <a:pt x="13681" y="80475"/>
                  </a:lnTo>
                  <a:lnTo>
                    <a:pt x="50121" y="80475"/>
                  </a:lnTo>
                  <a:lnTo>
                    <a:pt x="31888" y="49241"/>
                  </a:lnTo>
                  <a:close/>
                  <a:moveTo>
                    <a:pt x="226" y="84776"/>
                  </a:moveTo>
                  <a:cubicBezTo>
                    <a:pt x="-428" y="82009"/>
                    <a:pt x="478" y="79168"/>
                    <a:pt x="1911" y="76703"/>
                  </a:cubicBezTo>
                  <a:lnTo>
                    <a:pt x="25853" y="35661"/>
                  </a:lnTo>
                  <a:cubicBezTo>
                    <a:pt x="27110" y="33498"/>
                    <a:pt x="29424" y="32190"/>
                    <a:pt x="31913" y="32190"/>
                  </a:cubicBezTo>
                  <a:cubicBezTo>
                    <a:pt x="34403" y="32190"/>
                    <a:pt x="36717" y="33523"/>
                    <a:pt x="37974" y="35661"/>
                  </a:cubicBezTo>
                  <a:lnTo>
                    <a:pt x="61916" y="76703"/>
                  </a:lnTo>
                  <a:cubicBezTo>
                    <a:pt x="63349" y="79168"/>
                    <a:pt x="64254" y="82009"/>
                    <a:pt x="63601" y="84776"/>
                  </a:cubicBezTo>
                  <a:cubicBezTo>
                    <a:pt x="60885" y="96042"/>
                    <a:pt x="47732" y="104618"/>
                    <a:pt x="31913" y="104618"/>
                  </a:cubicBezTo>
                  <a:cubicBezTo>
                    <a:pt x="16095" y="104618"/>
                    <a:pt x="2942" y="96067"/>
                    <a:pt x="226" y="8477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718868" y="5020295"/>
              <a:ext cx="2280090" cy="2056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EER, AUC, TAR, FAR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169685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169685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330636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282350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917" y="3699165"/>
              <a:ext cx="2175001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Ablation</a:t>
              </a: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Study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330636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459396" y="4280008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Componenti e Parametri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6459396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Variazioni al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di componenti, architettura,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iperparametri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6346731" y="5063221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04618" y="52309"/>
                  </a:moveTo>
                  <a:cubicBezTo>
                    <a:pt x="104618" y="63852"/>
                    <a:pt x="100871" y="74515"/>
                    <a:pt x="94558" y="83166"/>
                  </a:cubicBezTo>
                  <a:lnTo>
                    <a:pt x="126396" y="115029"/>
                  </a:lnTo>
                  <a:cubicBezTo>
                    <a:pt x="129540" y="118173"/>
                    <a:pt x="129540" y="123278"/>
                    <a:pt x="126396" y="126422"/>
                  </a:cubicBezTo>
                  <a:cubicBezTo>
                    <a:pt x="123253" y="129565"/>
                    <a:pt x="118148" y="129565"/>
                    <a:pt x="115004" y="126422"/>
                  </a:cubicBezTo>
                  <a:lnTo>
                    <a:pt x="83166" y="94558"/>
                  </a:lnTo>
                  <a:cubicBezTo>
                    <a:pt x="74515" y="100871"/>
                    <a:pt x="63852" y="104618"/>
                    <a:pt x="52309" y="104618"/>
                  </a:cubicBezTo>
                  <a:cubicBezTo>
                    <a:pt x="23413" y="104618"/>
                    <a:pt x="0" y="81205"/>
                    <a:pt x="0" y="52309"/>
                  </a:cubicBezTo>
                  <a:cubicBezTo>
                    <a:pt x="0" y="23413"/>
                    <a:pt x="23413" y="0"/>
                    <a:pt x="52309" y="0"/>
                  </a:cubicBezTo>
                  <a:cubicBezTo>
                    <a:pt x="81205" y="0"/>
                    <a:pt x="104618" y="23413"/>
                    <a:pt x="104618" y="52309"/>
                  </a:cubicBezTo>
                  <a:close/>
                  <a:moveTo>
                    <a:pt x="52309" y="88523"/>
                  </a:moveTo>
                  <a:cubicBezTo>
                    <a:pt x="72296" y="88523"/>
                    <a:pt x="88523" y="72296"/>
                    <a:pt x="88523" y="52309"/>
                  </a:cubicBezTo>
                  <a:cubicBezTo>
                    <a:pt x="88523" y="32322"/>
                    <a:pt x="72296" y="16095"/>
                    <a:pt x="52309" y="16095"/>
                  </a:cubicBezTo>
                  <a:cubicBezTo>
                    <a:pt x="32322" y="16095"/>
                    <a:pt x="16095" y="32322"/>
                    <a:pt x="16095" y="52309"/>
                  </a:cubicBezTo>
                  <a:cubicBezTo>
                    <a:pt x="16095" y="72296"/>
                    <a:pt x="32322" y="88523"/>
                    <a:pt x="52309" y="8852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55965" y="5013811"/>
              <a:ext cx="2426109" cy="193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cross-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D9828CE-1F57-B565-3F57-8662D4CDC56F}"/>
              </a:ext>
            </a:extLst>
          </p:cNvPr>
          <p:cNvGrpSpPr/>
          <p:nvPr/>
        </p:nvGrpSpPr>
        <p:grpSpPr>
          <a:xfrm>
            <a:off x="316494" y="5727323"/>
            <a:ext cx="11548198" cy="836943"/>
            <a:chOff x="321901" y="5279176"/>
            <a:chExt cx="11548198" cy="836943"/>
          </a:xfrm>
        </p:grpSpPr>
        <p:sp>
          <p:nvSpPr>
            <p:cNvPr id="46" name="Shape 44"/>
            <p:cNvSpPr/>
            <p:nvPr/>
          </p:nvSpPr>
          <p:spPr>
            <a:xfrm>
              <a:off x="321901" y="5279176"/>
              <a:ext cx="11548198" cy="836943"/>
            </a:xfrm>
            <a:custGeom>
              <a:avLst/>
              <a:gdLst/>
              <a:ahLst/>
              <a:cxnLst/>
              <a:rect l="l" t="t" r="r" b="b"/>
              <a:pathLst>
                <a:path w="11548198" h="836943">
                  <a:moveTo>
                    <a:pt x="0" y="0"/>
                  </a:moveTo>
                  <a:lnTo>
                    <a:pt x="11548198" y="0"/>
                  </a:lnTo>
                  <a:lnTo>
                    <a:pt x="11548198" y="836943"/>
                  </a:lnTo>
                  <a:lnTo>
                    <a:pt x="0" y="836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28590" y="5581367"/>
              <a:ext cx="289711" cy="289711"/>
            </a:xfrm>
            <a:custGeom>
              <a:avLst/>
              <a:gdLst/>
              <a:ahLst/>
              <a:cxnLst/>
              <a:rect l="l" t="t" r="r" b="b"/>
              <a:pathLst>
                <a:path w="289711" h="289711">
                  <a:moveTo>
                    <a:pt x="144855" y="289711"/>
                  </a:moveTo>
                  <a:cubicBezTo>
                    <a:pt x="224803" y="289711"/>
                    <a:pt x="289711" y="224803"/>
                    <a:pt x="289711" y="144855"/>
                  </a:cubicBezTo>
                  <a:cubicBezTo>
                    <a:pt x="289711" y="64908"/>
                    <a:pt x="224803" y="0"/>
                    <a:pt x="144855" y="0"/>
                  </a:cubicBezTo>
                  <a:cubicBezTo>
                    <a:pt x="64908" y="0"/>
                    <a:pt x="0" y="64908"/>
                    <a:pt x="0" y="144855"/>
                  </a:cubicBezTo>
                  <a:cubicBezTo>
                    <a:pt x="0" y="224803"/>
                    <a:pt x="64908" y="289711"/>
                    <a:pt x="144855" y="289711"/>
                  </a:cubicBezTo>
                  <a:close/>
                  <a:moveTo>
                    <a:pt x="144855" y="99588"/>
                  </a:moveTo>
                  <a:cubicBezTo>
                    <a:pt x="134840" y="99588"/>
                    <a:pt x="126749" y="107680"/>
                    <a:pt x="126749" y="117695"/>
                  </a:cubicBezTo>
                  <a:cubicBezTo>
                    <a:pt x="126749" y="125221"/>
                    <a:pt x="120694" y="131275"/>
                    <a:pt x="113168" y="131275"/>
                  </a:cubicBezTo>
                  <a:cubicBezTo>
                    <a:pt x="105643" y="131275"/>
                    <a:pt x="99588" y="125221"/>
                    <a:pt x="99588" y="117695"/>
                  </a:cubicBezTo>
                  <a:cubicBezTo>
                    <a:pt x="99588" y="92685"/>
                    <a:pt x="119845" y="72428"/>
                    <a:pt x="144855" y="72428"/>
                  </a:cubicBezTo>
                  <a:cubicBezTo>
                    <a:pt x="169866" y="72428"/>
                    <a:pt x="190123" y="92685"/>
                    <a:pt x="190123" y="117695"/>
                  </a:cubicBezTo>
                  <a:cubicBezTo>
                    <a:pt x="190123" y="144403"/>
                    <a:pt x="169752" y="155720"/>
                    <a:pt x="158436" y="159850"/>
                  </a:cubicBezTo>
                  <a:lnTo>
                    <a:pt x="158436" y="162000"/>
                  </a:lnTo>
                  <a:cubicBezTo>
                    <a:pt x="158436" y="169526"/>
                    <a:pt x="152381" y="175581"/>
                    <a:pt x="144855" y="175581"/>
                  </a:cubicBezTo>
                  <a:cubicBezTo>
                    <a:pt x="137330" y="175581"/>
                    <a:pt x="131275" y="169526"/>
                    <a:pt x="131275" y="162000"/>
                  </a:cubicBezTo>
                  <a:lnTo>
                    <a:pt x="131275" y="157417"/>
                  </a:lnTo>
                  <a:cubicBezTo>
                    <a:pt x="131275" y="145817"/>
                    <a:pt x="139650" y="137500"/>
                    <a:pt x="148307" y="134670"/>
                  </a:cubicBezTo>
                  <a:cubicBezTo>
                    <a:pt x="151928" y="133482"/>
                    <a:pt x="155776" y="131558"/>
                    <a:pt x="158605" y="128842"/>
                  </a:cubicBezTo>
                  <a:cubicBezTo>
                    <a:pt x="161039" y="126466"/>
                    <a:pt x="162962" y="123184"/>
                    <a:pt x="162962" y="117752"/>
                  </a:cubicBezTo>
                  <a:cubicBezTo>
                    <a:pt x="162962" y="107736"/>
                    <a:pt x="154871" y="99645"/>
                    <a:pt x="144855" y="99645"/>
                  </a:cubicBezTo>
                  <a:close/>
                  <a:moveTo>
                    <a:pt x="126749" y="208230"/>
                  </a:moveTo>
                  <a:cubicBezTo>
                    <a:pt x="126749" y="198236"/>
                    <a:pt x="134862" y="190123"/>
                    <a:pt x="144855" y="190123"/>
                  </a:cubicBezTo>
                  <a:cubicBezTo>
                    <a:pt x="154849" y="190123"/>
                    <a:pt x="162962" y="198236"/>
                    <a:pt x="162962" y="208230"/>
                  </a:cubicBezTo>
                  <a:cubicBezTo>
                    <a:pt x="162962" y="218223"/>
                    <a:pt x="154849" y="226337"/>
                    <a:pt x="144855" y="226337"/>
                  </a:cubicBezTo>
                  <a:cubicBezTo>
                    <a:pt x="134862" y="226337"/>
                    <a:pt x="126749" y="218223"/>
                    <a:pt x="126749" y="2082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973750" y="5440127"/>
              <a:ext cx="8852277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Domanda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973750" y="5695730"/>
              <a:ext cx="10570550" cy="2575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 metodo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non-lineare (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supera sempre il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lineare (PCA)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oppure esistono condizioni in cui la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semplicità vince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?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FA1DD4-D3FC-D5A2-C848-87E50881398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4" name="Shape 0">
              <a:extLst>
                <a:ext uri="{FF2B5EF4-FFF2-40B4-BE49-F238E27FC236}">
                  <a16:creationId xmlns:a16="http://schemas.microsoft.com/office/drawing/2014/main" id="{60491B7B-217B-61F5-6BB7-0DDA38FE201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5" name="Text 1">
              <a:extLst>
                <a:ext uri="{FF2B5EF4-FFF2-40B4-BE49-F238E27FC236}">
                  <a16:creationId xmlns:a16="http://schemas.microsoft.com/office/drawing/2014/main" id="{E6E719EE-8EE2-2AF4-6DD2-C042B53AB11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44">
            <a:extLst>
              <a:ext uri="{FF2B5EF4-FFF2-40B4-BE49-F238E27FC236}">
                <a16:creationId xmlns:a16="http://schemas.microsoft.com/office/drawing/2014/main" id="{A50A26F0-EAF6-E300-4820-6357B4F82343}"/>
              </a:ext>
            </a:extLst>
          </p:cNvPr>
          <p:cNvSpPr/>
          <p:nvPr/>
        </p:nvSpPr>
        <p:spPr>
          <a:xfrm>
            <a:off x="316494" y="5727323"/>
            <a:ext cx="11548198" cy="836943"/>
          </a:xfrm>
          <a:custGeom>
            <a:avLst/>
            <a:gdLst/>
            <a:ahLst/>
            <a:cxnLst/>
            <a:rect l="l" t="t" r="r" b="b"/>
            <a:pathLst>
              <a:path w="11548198" h="836943">
                <a:moveTo>
                  <a:pt x="0" y="0"/>
                </a:moveTo>
                <a:lnTo>
                  <a:pt x="11548198" y="0"/>
                </a:lnTo>
                <a:lnTo>
                  <a:pt x="11548198" y="836943"/>
                </a:lnTo>
                <a:lnTo>
                  <a:pt x="0" y="8369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83534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Task 1: Face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(Matching 1:N)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62000"/>
            <a:ext cx="576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Identificazione dell'identità tra N persone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AE7E1D6-B0E8-1A55-2832-F6BA2B6D1448}"/>
              </a:ext>
            </a:extLst>
          </p:cNvPr>
          <p:cNvGrpSpPr/>
          <p:nvPr/>
        </p:nvGrpSpPr>
        <p:grpSpPr>
          <a:xfrm>
            <a:off x="323850" y="1325232"/>
            <a:ext cx="11540842" cy="4067175"/>
            <a:chOff x="400050" y="1181100"/>
            <a:chExt cx="11410950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715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Formulazione del Problema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3785" y="1960751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62000" y="2249185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X ∈ ℝ^𝐷 </a:t>
              </a: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857500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2000" y="3009900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Output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62000" y="3284047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Identità </a:t>
              </a:r>
              <a:r>
                <a:rPr lang="cy-GB" sz="1200" noProof="0" dirty="0">
                  <a:solidFill>
                    <a:srgbClr val="2C3E50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ŷ ∈ {1, ..., K}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09600" y="3895725"/>
              <a:ext cx="5181600" cy="914400"/>
            </a:xfrm>
            <a:custGeom>
              <a:avLst/>
              <a:gdLst/>
              <a:ahLst/>
              <a:cxnLst/>
              <a:rect l="l" t="t" r="r" b="b"/>
              <a:pathLst>
                <a:path w="5181600" h="914400">
                  <a:moveTo>
                    <a:pt x="0" y="0"/>
                  </a:moveTo>
                  <a:lnTo>
                    <a:pt x="5181600" y="0"/>
                  </a:lnTo>
                  <a:lnTo>
                    <a:pt x="51816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762000" y="4048125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Decisione Ottima (MAP)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14375" y="4391025"/>
              <a:ext cx="49720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ŷ =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argmax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 P(Y = k | X = x)</a:t>
              </a:r>
              <a:endParaRPr lang="it-IT" sz="1200" b="1" noProof="0" dirty="0"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08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Metriche di Valutazione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389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F5CC334-D5D9-731E-1F19-6F3F37085A02}"/>
                </a:ext>
              </a:extLst>
            </p:cNvPr>
            <p:cNvGrpSpPr/>
            <p:nvPr/>
          </p:nvGrpSpPr>
          <p:grpSpPr>
            <a:xfrm>
              <a:off x="6515100" y="1933575"/>
              <a:ext cx="381000" cy="323850"/>
              <a:chOff x="6515100" y="1914525"/>
              <a:chExt cx="381000" cy="323850"/>
            </a:xfrm>
          </p:grpSpPr>
          <p:sp>
            <p:nvSpPr>
              <p:cNvPr id="24" name="Shape 22"/>
              <p:cNvSpPr/>
              <p:nvPr/>
            </p:nvSpPr>
            <p:spPr>
              <a:xfrm>
                <a:off x="6553200" y="19335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6515100" y="19145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26" name="Text 24"/>
            <p:cNvSpPr/>
            <p:nvPr/>
          </p:nvSpPr>
          <p:spPr>
            <a:xfrm>
              <a:off x="6972300" y="1905000"/>
              <a:ext cx="1771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Accuracy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56156" y="2172329"/>
              <a:ext cx="4455915" cy="2666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</a:rPr>
                <a:t>Predizione corrette vs numero totale di esempi osservati</a:t>
              </a:r>
            </a:p>
          </p:txBody>
        </p:sp>
        <p:sp>
          <p:nvSpPr>
            <p:cNvPr id="28" name="Shape 26"/>
            <p:cNvSpPr/>
            <p:nvPr/>
          </p:nvSpPr>
          <p:spPr>
            <a:xfrm>
              <a:off x="64389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17F8399-C6E5-C3AE-7CF5-496693BE0450}"/>
                </a:ext>
              </a:extLst>
            </p:cNvPr>
            <p:cNvGrpSpPr/>
            <p:nvPr/>
          </p:nvGrpSpPr>
          <p:grpSpPr>
            <a:xfrm>
              <a:off x="6515100" y="2752725"/>
              <a:ext cx="381000" cy="323850"/>
              <a:chOff x="6515100" y="2752725"/>
              <a:chExt cx="381000" cy="323850"/>
            </a:xfrm>
          </p:grpSpPr>
          <p:sp>
            <p:nvSpPr>
              <p:cNvPr id="29" name="Shape 27"/>
              <p:cNvSpPr/>
              <p:nvPr/>
            </p:nvSpPr>
            <p:spPr>
              <a:xfrm>
                <a:off x="6553200" y="27717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E07B39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6515100" y="27527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1" name="Text 29"/>
            <p:cNvSpPr/>
            <p:nvPr/>
          </p:nvSpPr>
          <p:spPr>
            <a:xfrm>
              <a:off x="6972300" y="2733675"/>
              <a:ext cx="31242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F1-Score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Weighted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972300" y="3000375"/>
              <a:ext cx="40005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Media pesata per gestire sbilanciamento classi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3" name="Shape 31"/>
            <p:cNvSpPr/>
            <p:nvPr/>
          </p:nvSpPr>
          <p:spPr>
            <a:xfrm>
              <a:off x="64389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553200" y="3609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15100" y="35814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972300" y="3571875"/>
              <a:ext cx="35718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ROC-AUC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6972299" y="3827688"/>
              <a:ext cx="445591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Multi-class One-vs-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Rest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con micro/macro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averaging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4389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Shape 37"/>
            <p:cNvSpPr/>
            <p:nvPr/>
          </p:nvSpPr>
          <p:spPr>
            <a:xfrm>
              <a:off x="65532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515100" y="44196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Text 39"/>
            <p:cNvSpPr/>
            <p:nvPr/>
          </p:nvSpPr>
          <p:spPr>
            <a:xfrm>
              <a:off x="6972300" y="4400550"/>
              <a:ext cx="23336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Confusion</a:t>
              </a: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Matrix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972299" y="4676774"/>
              <a:ext cx="349567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dettagliata errori per classe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44" name="Shape 42"/>
          <p:cNvSpPr/>
          <p:nvPr/>
        </p:nvSpPr>
        <p:spPr>
          <a:xfrm>
            <a:off x="561975" y="60007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47750" y="5813889"/>
            <a:ext cx="6105525" cy="601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Scenario</a:t>
            </a:r>
            <a:endParaRPr lang="it-IT" sz="1500" b="1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Database 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identità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immagine in input riconosciuta tra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 possibili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286875" y="6021969"/>
            <a:ext cx="2314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 classi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7B52123-0A2B-5D13-673E-19E702FE66B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8" name="Shape 0">
              <a:extLst>
                <a:ext uri="{FF2B5EF4-FFF2-40B4-BE49-F238E27FC236}">
                  <a16:creationId xmlns:a16="http://schemas.microsoft.com/office/drawing/2014/main" id="{EF43BBD3-A183-6DCA-67CA-216E0D4DC7A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9" name="Text 1">
              <a:extLst>
                <a:ext uri="{FF2B5EF4-FFF2-40B4-BE49-F238E27FC236}">
                  <a16:creationId xmlns:a16="http://schemas.microsoft.com/office/drawing/2014/main" id="{E98501C4-475E-AE55-3458-8AC47A49080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401241"/>
            <a:ext cx="757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Task 2: Face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(Matching 1:1)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2475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 se due volti appartengono alla stessa persona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del 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83568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1997868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00" y="22904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di immagini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(x₁, x₂)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921793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00" y="305514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33572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Decisione binaria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 ∈ {Genuine, Impostor}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960018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000" y="410289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Regola di Decisione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33500" y="4510086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Genuine se S(x₁, x₂) ≥ τ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33500" y="4788693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Impostor altrimenti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008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Specifiche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1969293"/>
            <a:ext cx="5181600" cy="1076325"/>
          </a:xfrm>
          <a:custGeom>
            <a:avLst/>
            <a:gdLst/>
            <a:ahLst/>
            <a:cxnLst/>
            <a:rect l="l" t="t" r="r" b="b"/>
            <a:pathLst>
              <a:path w="5181600" h="1076325">
                <a:moveTo>
                  <a:pt x="0" y="0"/>
                </a:moveTo>
                <a:lnTo>
                  <a:pt x="5181600" y="0"/>
                </a:lnTo>
                <a:lnTo>
                  <a:pt x="51816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3206" y="2131218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34200" y="207406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(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Equal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04397" y="2416968"/>
            <a:ext cx="5029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FAR = FRR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00825" y="267414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τ* dove i due errori si equivalgono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32646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624637" y="343614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934200" y="33789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 ROC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04397" y="369331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Area Under Curve della curva ROC di verifica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38900" y="42933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96211" y="445531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-5358"/>
                </a:moveTo>
                <a:cubicBezTo>
                  <a:pt x="102368" y="-5358"/>
                  <a:pt x="107156" y="-569"/>
                  <a:pt x="107156" y="5358"/>
                </a:cubicBezTo>
                <a:lnTo>
                  <a:pt x="107156" y="11486"/>
                </a:lnTo>
                <a:cubicBezTo>
                  <a:pt x="140006" y="16174"/>
                  <a:pt x="165992" y="42159"/>
                  <a:pt x="170680" y="75009"/>
                </a:cubicBezTo>
                <a:lnTo>
                  <a:pt x="176808" y="75009"/>
                </a:lnTo>
                <a:cubicBezTo>
                  <a:pt x="182735" y="75009"/>
                  <a:pt x="187523" y="79798"/>
                  <a:pt x="187523" y="85725"/>
                </a:cubicBezTo>
                <a:cubicBezTo>
                  <a:pt x="187523" y="91652"/>
                  <a:pt x="182735" y="96441"/>
                  <a:pt x="176808" y="96441"/>
                </a:cubicBezTo>
                <a:lnTo>
                  <a:pt x="170680" y="96441"/>
                </a:lnTo>
                <a:cubicBezTo>
                  <a:pt x="165992" y="129291"/>
                  <a:pt x="140006" y="155276"/>
                  <a:pt x="107156" y="159964"/>
                </a:cubicBezTo>
                <a:lnTo>
                  <a:pt x="107156" y="166092"/>
                </a:lnTo>
                <a:cubicBezTo>
                  <a:pt x="107156" y="172019"/>
                  <a:pt x="102368" y="176808"/>
                  <a:pt x="96441" y="176808"/>
                </a:cubicBezTo>
                <a:cubicBezTo>
                  <a:pt x="90514" y="176808"/>
                  <a:pt x="85725" y="172019"/>
                  <a:pt x="85725" y="166092"/>
                </a:cubicBezTo>
                <a:lnTo>
                  <a:pt x="85725" y="159964"/>
                </a:lnTo>
                <a:cubicBezTo>
                  <a:pt x="52875" y="155276"/>
                  <a:pt x="26890" y="129291"/>
                  <a:pt x="22201" y="96441"/>
                </a:cubicBezTo>
                <a:lnTo>
                  <a:pt x="16073" y="96441"/>
                </a:lnTo>
                <a:cubicBezTo>
                  <a:pt x="10146" y="96441"/>
                  <a:pt x="5358" y="91652"/>
                  <a:pt x="5358" y="85725"/>
                </a:cubicBezTo>
                <a:cubicBezTo>
                  <a:pt x="5358" y="79798"/>
                  <a:pt x="10146" y="75009"/>
                  <a:pt x="16073" y="75009"/>
                </a:cubicBezTo>
                <a:lnTo>
                  <a:pt x="22201" y="75009"/>
                </a:lnTo>
                <a:cubicBezTo>
                  <a:pt x="26890" y="42159"/>
                  <a:pt x="52875" y="16174"/>
                  <a:pt x="85725" y="11486"/>
                </a:cubicBezTo>
                <a:lnTo>
                  <a:pt x="85725" y="5358"/>
                </a:lnTo>
                <a:cubicBezTo>
                  <a:pt x="85725" y="-569"/>
                  <a:pt x="90514" y="-5358"/>
                  <a:pt x="96441" y="-5358"/>
                </a:cubicBezTo>
                <a:close/>
                <a:moveTo>
                  <a:pt x="43934" y="96441"/>
                </a:moveTo>
                <a:cubicBezTo>
                  <a:pt x="48187" y="117437"/>
                  <a:pt x="64729" y="133979"/>
                  <a:pt x="85725" y="138232"/>
                </a:cubicBezTo>
                <a:lnTo>
                  <a:pt x="85725" y="133945"/>
                </a:lnTo>
                <a:cubicBezTo>
                  <a:pt x="85725" y="128018"/>
                  <a:pt x="90514" y="123230"/>
                  <a:pt x="96441" y="123230"/>
                </a:cubicBezTo>
                <a:cubicBezTo>
                  <a:pt x="102368" y="123230"/>
                  <a:pt x="107156" y="128018"/>
                  <a:pt x="107156" y="133945"/>
                </a:cubicBezTo>
                <a:lnTo>
                  <a:pt x="107156" y="138232"/>
                </a:lnTo>
                <a:cubicBezTo>
                  <a:pt x="128152" y="133979"/>
                  <a:pt x="144694" y="117437"/>
                  <a:pt x="148947" y="96441"/>
                </a:cubicBezTo>
                <a:lnTo>
                  <a:pt x="144661" y="96441"/>
                </a:lnTo>
                <a:cubicBezTo>
                  <a:pt x="138734" y="96441"/>
                  <a:pt x="133945" y="91652"/>
                  <a:pt x="133945" y="85725"/>
                </a:cubicBezTo>
                <a:cubicBezTo>
                  <a:pt x="133945" y="79798"/>
                  <a:pt x="138734" y="75009"/>
                  <a:pt x="144661" y="75009"/>
                </a:cubicBezTo>
                <a:lnTo>
                  <a:pt x="148947" y="75009"/>
                </a:lnTo>
                <a:cubicBezTo>
                  <a:pt x="144694" y="54013"/>
                  <a:pt x="128152" y="37471"/>
                  <a:pt x="107156" y="33218"/>
                </a:cubicBezTo>
                <a:lnTo>
                  <a:pt x="107156" y="37505"/>
                </a:lnTo>
                <a:cubicBezTo>
                  <a:pt x="107156" y="43432"/>
                  <a:pt x="102368" y="48220"/>
                  <a:pt x="96441" y="48220"/>
                </a:cubicBezTo>
                <a:cubicBezTo>
                  <a:pt x="90514" y="48220"/>
                  <a:pt x="85725" y="43432"/>
                  <a:pt x="85725" y="37505"/>
                </a:cubicBezTo>
                <a:lnTo>
                  <a:pt x="85725" y="33218"/>
                </a:lnTo>
                <a:cubicBezTo>
                  <a:pt x="64729" y="37471"/>
                  <a:pt x="48187" y="54013"/>
                  <a:pt x="43934" y="75009"/>
                </a:cubicBezTo>
                <a:lnTo>
                  <a:pt x="48220" y="75009"/>
                </a:lnTo>
                <a:cubicBezTo>
                  <a:pt x="54147" y="75009"/>
                  <a:pt x="58936" y="79798"/>
                  <a:pt x="58936" y="85725"/>
                </a:cubicBezTo>
                <a:cubicBezTo>
                  <a:pt x="58936" y="91652"/>
                  <a:pt x="54147" y="96441"/>
                  <a:pt x="48220" y="96441"/>
                </a:cubicBezTo>
                <a:lnTo>
                  <a:pt x="43934" y="96441"/>
                </a:lnTo>
                <a:close/>
                <a:moveTo>
                  <a:pt x="96441" y="69652"/>
                </a:moveTo>
                <a:cubicBezTo>
                  <a:pt x="105312" y="69652"/>
                  <a:pt x="112514" y="76854"/>
                  <a:pt x="112514" y="85725"/>
                </a:cubicBezTo>
                <a:cubicBezTo>
                  <a:pt x="112514" y="94596"/>
                  <a:pt x="105312" y="101798"/>
                  <a:pt x="96441" y="101798"/>
                </a:cubicBezTo>
                <a:cubicBezTo>
                  <a:pt x="87569" y="101798"/>
                  <a:pt x="80367" y="94596"/>
                  <a:pt x="80367" y="85725"/>
                </a:cubicBezTo>
                <a:cubicBezTo>
                  <a:pt x="80367" y="76854"/>
                  <a:pt x="87569" y="69652"/>
                  <a:pt x="96441" y="6965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28247" y="44076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TAR, FAR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613922" y="471249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True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 a FAR fissato (es. TAR@FAR=0.1%)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100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197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450" y="58102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Pair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33449" y="607695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→ Similarità alta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9125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367611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743700" y="581025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Pair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43700" y="6057900"/>
            <a:ext cx="269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 → Similarità bassa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5C5A640-D18E-EC0F-C5CA-48D18A32297B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6" name="Shape 0">
              <a:extLst>
                <a:ext uri="{FF2B5EF4-FFF2-40B4-BE49-F238E27FC236}">
                  <a16:creationId xmlns:a16="http://schemas.microsoft.com/office/drawing/2014/main" id="{D38868BD-AF8E-EE03-C6D9-D59E043CAAF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1">
              <a:extLst>
                <a:ext uri="{FF2B5EF4-FFF2-40B4-BE49-F238E27FC236}">
                  <a16:creationId xmlns:a16="http://schemas.microsoft.com/office/drawing/2014/main" id="{F63726A6-C4ED-1B78-7690-80C60018CE38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38"/>
          <p:cNvSpPr/>
          <p:nvPr/>
        </p:nvSpPr>
        <p:spPr>
          <a:xfrm>
            <a:off x="371327" y="4485087"/>
            <a:ext cx="11430000" cy="2201464"/>
          </a:xfrm>
          <a:custGeom>
            <a:avLst/>
            <a:gdLst/>
            <a:ahLst/>
            <a:cxnLst/>
            <a:rect l="l" t="t" r="r" b="b"/>
            <a:pathLst>
              <a:path w="11430000" h="1819275">
                <a:moveTo>
                  <a:pt x="0" y="0"/>
                </a:moveTo>
                <a:lnTo>
                  <a:pt x="11430000" y="0"/>
                </a:lnTo>
                <a:lnTo>
                  <a:pt x="11430000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31" y="390525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del Progetto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331" y="752475"/>
            <a:ext cx="4382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Flusso completo dall'acquisizione dati alla valutazione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8977" y="4661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01166" y="4618437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Tecnologie Utilizzate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BDA0832C-A7C6-DDE1-2295-CEDB25D13CC4}"/>
              </a:ext>
            </a:extLst>
          </p:cNvPr>
          <p:cNvGrpSpPr/>
          <p:nvPr/>
        </p:nvGrpSpPr>
        <p:grpSpPr>
          <a:xfrm>
            <a:off x="595164" y="5066111"/>
            <a:ext cx="5448300" cy="657225"/>
            <a:chOff x="561827" y="5257799"/>
            <a:chExt cx="5448300" cy="657225"/>
          </a:xfrm>
        </p:grpSpPr>
        <p:sp>
          <p:nvSpPr>
            <p:cNvPr id="43" name="Shape 41"/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11846" y="5476875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163637" y="74600"/>
                  </a:moveTo>
                  <a:cubicBezTo>
                    <a:pt x="160772" y="63103"/>
                    <a:pt x="155339" y="54434"/>
                    <a:pt x="143768" y="54434"/>
                  </a:cubicBezTo>
                  <a:lnTo>
                    <a:pt x="128848" y="54434"/>
                  </a:lnTo>
                  <a:lnTo>
                    <a:pt x="128848" y="72070"/>
                  </a:lnTo>
                  <a:cubicBezTo>
                    <a:pt x="128848" y="85762"/>
                    <a:pt x="117239" y="97296"/>
                    <a:pt x="103994" y="97296"/>
                  </a:cubicBezTo>
                  <a:lnTo>
                    <a:pt x="64257" y="97296"/>
                  </a:lnTo>
                  <a:cubicBezTo>
                    <a:pt x="53392" y="97296"/>
                    <a:pt x="44388" y="106598"/>
                    <a:pt x="44388" y="117500"/>
                  </a:cubicBezTo>
                  <a:lnTo>
                    <a:pt x="44388" y="155377"/>
                  </a:lnTo>
                  <a:cubicBezTo>
                    <a:pt x="44388" y="166167"/>
                    <a:pt x="53764" y="172492"/>
                    <a:pt x="64257" y="175580"/>
                  </a:cubicBezTo>
                  <a:cubicBezTo>
                    <a:pt x="76833" y="179263"/>
                    <a:pt x="88925" y="179933"/>
                    <a:pt x="103994" y="175580"/>
                  </a:cubicBezTo>
                  <a:cubicBezTo>
                    <a:pt x="114002" y="172678"/>
                    <a:pt x="123862" y="166836"/>
                    <a:pt x="123862" y="155377"/>
                  </a:cubicBezTo>
                  <a:lnTo>
                    <a:pt x="123862" y="140233"/>
                  </a:lnTo>
                  <a:lnTo>
                    <a:pt x="84162" y="140233"/>
                  </a:lnTo>
                  <a:lnTo>
                    <a:pt x="84162" y="135173"/>
                  </a:lnTo>
                  <a:lnTo>
                    <a:pt x="143768" y="135173"/>
                  </a:lnTo>
                  <a:cubicBezTo>
                    <a:pt x="155339" y="135173"/>
                    <a:pt x="159618" y="127099"/>
                    <a:pt x="163637" y="115007"/>
                  </a:cubicBezTo>
                  <a:cubicBezTo>
                    <a:pt x="167804" y="102543"/>
                    <a:pt x="167618" y="90562"/>
                    <a:pt x="163637" y="74600"/>
                  </a:cubicBezTo>
                  <a:close/>
                  <a:moveTo>
                    <a:pt x="106487" y="165460"/>
                  </a:moveTo>
                  <a:cubicBezTo>
                    <a:pt x="103655" y="165658"/>
                    <a:pt x="100949" y="164260"/>
                    <a:pt x="99472" y="161836"/>
                  </a:cubicBezTo>
                  <a:cubicBezTo>
                    <a:pt x="97996" y="159411"/>
                    <a:pt x="97996" y="156365"/>
                    <a:pt x="99472" y="153941"/>
                  </a:cubicBezTo>
                  <a:cubicBezTo>
                    <a:pt x="100949" y="151516"/>
                    <a:pt x="103655" y="150118"/>
                    <a:pt x="106487" y="150316"/>
                  </a:cubicBezTo>
                  <a:cubicBezTo>
                    <a:pt x="109318" y="150118"/>
                    <a:pt x="112024" y="151516"/>
                    <a:pt x="113501" y="153941"/>
                  </a:cubicBezTo>
                  <a:cubicBezTo>
                    <a:pt x="114977" y="156365"/>
                    <a:pt x="114977" y="159411"/>
                    <a:pt x="113501" y="161836"/>
                  </a:cubicBezTo>
                  <a:cubicBezTo>
                    <a:pt x="112024" y="164260"/>
                    <a:pt x="109318" y="165658"/>
                    <a:pt x="106487" y="165460"/>
                  </a:cubicBezTo>
                  <a:close/>
                  <a:moveTo>
                    <a:pt x="62433" y="92311"/>
                  </a:moveTo>
                  <a:lnTo>
                    <a:pt x="102171" y="92311"/>
                  </a:lnTo>
                  <a:cubicBezTo>
                    <a:pt x="113221" y="92311"/>
                    <a:pt x="122039" y="83195"/>
                    <a:pt x="122039" y="72107"/>
                  </a:cubicBezTo>
                  <a:lnTo>
                    <a:pt x="122039" y="34193"/>
                  </a:lnTo>
                  <a:cubicBezTo>
                    <a:pt x="122039" y="23403"/>
                    <a:pt x="112961" y="15329"/>
                    <a:pt x="102171" y="13506"/>
                  </a:cubicBezTo>
                  <a:cubicBezTo>
                    <a:pt x="88850" y="11311"/>
                    <a:pt x="74377" y="11423"/>
                    <a:pt x="62433" y="13543"/>
                  </a:cubicBezTo>
                  <a:cubicBezTo>
                    <a:pt x="45616" y="16520"/>
                    <a:pt x="42565" y="22733"/>
                    <a:pt x="42565" y="34230"/>
                  </a:cubicBezTo>
                  <a:lnTo>
                    <a:pt x="42565" y="49374"/>
                  </a:lnTo>
                  <a:lnTo>
                    <a:pt x="82339" y="49374"/>
                  </a:lnTo>
                  <a:lnTo>
                    <a:pt x="82339" y="54434"/>
                  </a:lnTo>
                  <a:lnTo>
                    <a:pt x="27645" y="54434"/>
                  </a:lnTo>
                  <a:cubicBezTo>
                    <a:pt x="16073" y="54434"/>
                    <a:pt x="5953" y="61392"/>
                    <a:pt x="2791" y="74600"/>
                  </a:cubicBezTo>
                  <a:cubicBezTo>
                    <a:pt x="-856" y="89743"/>
                    <a:pt x="-1005" y="99194"/>
                    <a:pt x="2791" y="115007"/>
                  </a:cubicBezTo>
                  <a:cubicBezTo>
                    <a:pt x="5618" y="126764"/>
                    <a:pt x="12353" y="135173"/>
                    <a:pt x="23924" y="135173"/>
                  </a:cubicBezTo>
                  <a:lnTo>
                    <a:pt x="37579" y="135173"/>
                  </a:lnTo>
                  <a:lnTo>
                    <a:pt x="37579" y="117016"/>
                  </a:lnTo>
                  <a:cubicBezTo>
                    <a:pt x="37579" y="103882"/>
                    <a:pt x="48927" y="92311"/>
                    <a:pt x="62433" y="92311"/>
                  </a:cubicBezTo>
                  <a:close/>
                  <a:moveTo>
                    <a:pt x="59978" y="24073"/>
                  </a:moveTo>
                  <a:cubicBezTo>
                    <a:pt x="64167" y="24073"/>
                    <a:pt x="67568" y="27474"/>
                    <a:pt x="67568" y="31663"/>
                  </a:cubicBezTo>
                  <a:cubicBezTo>
                    <a:pt x="67568" y="35852"/>
                    <a:pt x="64167" y="39253"/>
                    <a:pt x="59978" y="39253"/>
                  </a:cubicBezTo>
                  <a:cubicBezTo>
                    <a:pt x="55789" y="39253"/>
                    <a:pt x="52387" y="35852"/>
                    <a:pt x="52387" y="31663"/>
                  </a:cubicBezTo>
                  <a:cubicBezTo>
                    <a:pt x="52387" y="27474"/>
                    <a:pt x="55789" y="24073"/>
                    <a:pt x="59978" y="24073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Python 3.14</a:t>
              </a: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NumPy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Pandas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Scikit-Learn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Matplotlib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22CAE426-D34F-BC8B-B53B-7442CB6A13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2D3C9976-FE32-0876-4564-58FD3A918A9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1A69CA66-50A4-C016-10CF-C2D2D67662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62AEB1-B4DA-3644-CCCB-CB6EB0FA9F16}"/>
              </a:ext>
            </a:extLst>
          </p:cNvPr>
          <p:cNvGrpSpPr/>
          <p:nvPr/>
        </p:nvGrpSpPr>
        <p:grpSpPr>
          <a:xfrm>
            <a:off x="371327" y="1346598"/>
            <a:ext cx="11430000" cy="2931318"/>
            <a:chOff x="380852" y="1332309"/>
            <a:chExt cx="11430000" cy="2931318"/>
          </a:xfrm>
        </p:grpSpPr>
        <p:sp>
          <p:nvSpPr>
            <p:cNvPr id="6" name="Shape 4"/>
            <p:cNvSpPr/>
            <p:nvPr/>
          </p:nvSpPr>
          <p:spPr>
            <a:xfrm>
              <a:off x="380852" y="1332309"/>
              <a:ext cx="11430000" cy="2931318"/>
            </a:xfrm>
            <a:custGeom>
              <a:avLst/>
              <a:gdLst/>
              <a:ahLst/>
              <a:cxnLst/>
              <a:rect l="l" t="t" r="r" b="b"/>
              <a:pathLst>
                <a:path w="11430000" h="2743200">
                  <a:moveTo>
                    <a:pt x="0" y="0"/>
                  </a:moveTo>
                  <a:lnTo>
                    <a:pt x="11430000" y="0"/>
                  </a:lnTo>
                  <a:lnTo>
                    <a:pt x="114300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42875" dist="9525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103978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244577" y="236339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200025" y="91886"/>
                  </a:moveTo>
                  <a:cubicBezTo>
                    <a:pt x="193417" y="96262"/>
                    <a:pt x="185827" y="99789"/>
                    <a:pt x="177924" y="102602"/>
                  </a:cubicBezTo>
                  <a:cubicBezTo>
                    <a:pt x="156939" y="110103"/>
                    <a:pt x="129391" y="114300"/>
                    <a:pt x="100013" y="114300"/>
                  </a:cubicBezTo>
                  <a:cubicBezTo>
                    <a:pt x="70634" y="114300"/>
                    <a:pt x="43041" y="110058"/>
                    <a:pt x="22101" y="102602"/>
                  </a:cubicBezTo>
                  <a:cubicBezTo>
                    <a:pt x="14243" y="99789"/>
                    <a:pt x="6608" y="96262"/>
                    <a:pt x="0" y="91886"/>
                  </a:cubicBezTo>
                  <a:lnTo>
                    <a:pt x="0" y="128588"/>
                  </a:lnTo>
                  <a:cubicBezTo>
                    <a:pt x="0" y="148322"/>
                    <a:pt x="44782" y="164306"/>
                    <a:pt x="100013" y="164306"/>
                  </a:cubicBezTo>
                  <a:cubicBezTo>
                    <a:pt x="155243" y="164306"/>
                    <a:pt x="200025" y="148322"/>
                    <a:pt x="200025" y="128588"/>
                  </a:cubicBezTo>
                  <a:lnTo>
                    <a:pt x="200025" y="91886"/>
                  </a:lnTo>
                  <a:close/>
                  <a:moveTo>
                    <a:pt x="200025" y="57150"/>
                  </a:moveTo>
                  <a:lnTo>
                    <a:pt x="200025" y="35719"/>
                  </a:lnTo>
                  <a:cubicBezTo>
                    <a:pt x="200025" y="15984"/>
                    <a:pt x="155243" y="0"/>
                    <a:pt x="100013" y="0"/>
                  </a:cubicBezTo>
                  <a:cubicBezTo>
                    <a:pt x="44782" y="0"/>
                    <a:pt x="0" y="15984"/>
                    <a:pt x="0" y="35719"/>
                  </a:cubicBezTo>
                  <a:lnTo>
                    <a:pt x="0" y="57150"/>
                  </a:lnTo>
                  <a:cubicBezTo>
                    <a:pt x="0" y="76885"/>
                    <a:pt x="44782" y="92869"/>
                    <a:pt x="100013" y="92869"/>
                  </a:cubicBezTo>
                  <a:cubicBezTo>
                    <a:pt x="155243" y="92869"/>
                    <a:pt x="200025" y="76885"/>
                    <a:pt x="200025" y="57150"/>
                  </a:cubicBezTo>
                  <a:close/>
                  <a:moveTo>
                    <a:pt x="177924" y="174040"/>
                  </a:moveTo>
                  <a:cubicBezTo>
                    <a:pt x="156984" y="181496"/>
                    <a:pt x="129436" y="185738"/>
                    <a:pt x="100013" y="185738"/>
                  </a:cubicBezTo>
                  <a:cubicBezTo>
                    <a:pt x="70589" y="185738"/>
                    <a:pt x="43041" y="181496"/>
                    <a:pt x="22101" y="174040"/>
                  </a:cubicBezTo>
                  <a:cubicBezTo>
                    <a:pt x="14243" y="171227"/>
                    <a:pt x="6608" y="167700"/>
                    <a:pt x="0" y="163324"/>
                  </a:cubicBezTo>
                  <a:lnTo>
                    <a:pt x="0" y="192881"/>
                  </a:lnTo>
                  <a:cubicBezTo>
                    <a:pt x="0" y="212616"/>
                    <a:pt x="44782" y="228600"/>
                    <a:pt x="100013" y="228600"/>
                  </a:cubicBezTo>
                  <a:cubicBezTo>
                    <a:pt x="155243" y="228600"/>
                    <a:pt x="200025" y="212616"/>
                    <a:pt x="200025" y="192881"/>
                  </a:cubicBezTo>
                  <a:lnTo>
                    <a:pt x="200025" y="163324"/>
                  </a:lnTo>
                  <a:cubicBezTo>
                    <a:pt x="193417" y="167700"/>
                    <a:pt x="185827" y="171227"/>
                    <a:pt x="177924" y="17404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866627" y="2906316"/>
              <a:ext cx="955923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1. Dataset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150369" y="3068241"/>
              <a:ext cx="3905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2180706" y="2630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3016822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178747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85693" y="93985"/>
                  </a:moveTo>
                  <a:cubicBezTo>
                    <a:pt x="191140" y="92512"/>
                    <a:pt x="196855" y="95101"/>
                    <a:pt x="199311" y="100146"/>
                  </a:cubicBezTo>
                  <a:lnTo>
                    <a:pt x="207615" y="116934"/>
                  </a:lnTo>
                  <a:cubicBezTo>
                    <a:pt x="212214" y="117559"/>
                    <a:pt x="216724" y="118809"/>
                    <a:pt x="220965" y="120551"/>
                  </a:cubicBezTo>
                  <a:lnTo>
                    <a:pt x="236592" y="110148"/>
                  </a:lnTo>
                  <a:cubicBezTo>
                    <a:pt x="241280" y="107022"/>
                    <a:pt x="247486" y="107647"/>
                    <a:pt x="251460" y="111621"/>
                  </a:cubicBezTo>
                  <a:lnTo>
                    <a:pt x="260033" y="120194"/>
                  </a:lnTo>
                  <a:cubicBezTo>
                    <a:pt x="264006" y="124167"/>
                    <a:pt x="264631" y="130418"/>
                    <a:pt x="261506" y="135062"/>
                  </a:cubicBezTo>
                  <a:lnTo>
                    <a:pt x="251103" y="150644"/>
                  </a:lnTo>
                  <a:cubicBezTo>
                    <a:pt x="251951" y="152742"/>
                    <a:pt x="252710" y="154930"/>
                    <a:pt x="253335" y="157207"/>
                  </a:cubicBezTo>
                  <a:cubicBezTo>
                    <a:pt x="253960" y="159484"/>
                    <a:pt x="254362" y="161717"/>
                    <a:pt x="254675" y="163994"/>
                  </a:cubicBezTo>
                  <a:lnTo>
                    <a:pt x="271507" y="172298"/>
                  </a:lnTo>
                  <a:cubicBezTo>
                    <a:pt x="276552" y="174799"/>
                    <a:pt x="279142" y="180514"/>
                    <a:pt x="277669" y="185916"/>
                  </a:cubicBezTo>
                  <a:lnTo>
                    <a:pt x="274543" y="197614"/>
                  </a:lnTo>
                  <a:cubicBezTo>
                    <a:pt x="273070" y="203016"/>
                    <a:pt x="268025" y="206678"/>
                    <a:pt x="262399" y="206320"/>
                  </a:cubicBezTo>
                  <a:lnTo>
                    <a:pt x="243647" y="205115"/>
                  </a:lnTo>
                  <a:cubicBezTo>
                    <a:pt x="240834" y="208731"/>
                    <a:pt x="237574" y="212080"/>
                    <a:pt x="233869" y="214938"/>
                  </a:cubicBezTo>
                  <a:lnTo>
                    <a:pt x="235074" y="233645"/>
                  </a:lnTo>
                  <a:cubicBezTo>
                    <a:pt x="235431" y="239271"/>
                    <a:pt x="231770" y="244361"/>
                    <a:pt x="226368" y="245790"/>
                  </a:cubicBezTo>
                  <a:lnTo>
                    <a:pt x="214670" y="248915"/>
                  </a:lnTo>
                  <a:cubicBezTo>
                    <a:pt x="209223" y="250388"/>
                    <a:pt x="203552" y="247799"/>
                    <a:pt x="201052" y="242754"/>
                  </a:cubicBezTo>
                  <a:lnTo>
                    <a:pt x="192747" y="225966"/>
                  </a:lnTo>
                  <a:cubicBezTo>
                    <a:pt x="188149" y="225341"/>
                    <a:pt x="183639" y="224091"/>
                    <a:pt x="179397" y="222349"/>
                  </a:cubicBezTo>
                  <a:lnTo>
                    <a:pt x="163770" y="232752"/>
                  </a:lnTo>
                  <a:cubicBezTo>
                    <a:pt x="159082" y="235878"/>
                    <a:pt x="152876" y="235253"/>
                    <a:pt x="148903" y="231279"/>
                  </a:cubicBezTo>
                  <a:lnTo>
                    <a:pt x="140330" y="222706"/>
                  </a:lnTo>
                  <a:cubicBezTo>
                    <a:pt x="136356" y="218733"/>
                    <a:pt x="135731" y="212527"/>
                    <a:pt x="138857" y="207838"/>
                  </a:cubicBezTo>
                  <a:lnTo>
                    <a:pt x="149260" y="192212"/>
                  </a:lnTo>
                  <a:cubicBezTo>
                    <a:pt x="148411" y="190113"/>
                    <a:pt x="147652" y="187925"/>
                    <a:pt x="147027" y="185648"/>
                  </a:cubicBezTo>
                  <a:cubicBezTo>
                    <a:pt x="146402" y="183371"/>
                    <a:pt x="146000" y="181094"/>
                    <a:pt x="145688" y="178862"/>
                  </a:cubicBezTo>
                  <a:lnTo>
                    <a:pt x="128855" y="170557"/>
                  </a:lnTo>
                  <a:cubicBezTo>
                    <a:pt x="123810" y="168057"/>
                    <a:pt x="121265" y="162342"/>
                    <a:pt x="122694" y="156939"/>
                  </a:cubicBezTo>
                  <a:lnTo>
                    <a:pt x="125819" y="145241"/>
                  </a:lnTo>
                  <a:cubicBezTo>
                    <a:pt x="127293" y="139839"/>
                    <a:pt x="132338" y="136178"/>
                    <a:pt x="137964" y="136535"/>
                  </a:cubicBezTo>
                  <a:lnTo>
                    <a:pt x="156671" y="137740"/>
                  </a:lnTo>
                  <a:cubicBezTo>
                    <a:pt x="159484" y="134124"/>
                    <a:pt x="162744" y="130775"/>
                    <a:pt x="166449" y="127918"/>
                  </a:cubicBezTo>
                  <a:lnTo>
                    <a:pt x="165244" y="109255"/>
                  </a:lnTo>
                  <a:cubicBezTo>
                    <a:pt x="164887" y="103629"/>
                    <a:pt x="168548" y="98539"/>
                    <a:pt x="173950" y="97110"/>
                  </a:cubicBezTo>
                  <a:lnTo>
                    <a:pt x="185648" y="93985"/>
                  </a:lnTo>
                  <a:close/>
                  <a:moveTo>
                    <a:pt x="200204" y="151805"/>
                  </a:moveTo>
                  <a:cubicBezTo>
                    <a:pt x="189361" y="151817"/>
                    <a:pt x="180568" y="160630"/>
                    <a:pt x="180581" y="171472"/>
                  </a:cubicBezTo>
                  <a:cubicBezTo>
                    <a:pt x="180593" y="182315"/>
                    <a:pt x="189406" y="191108"/>
                    <a:pt x="200248" y="191095"/>
                  </a:cubicBezTo>
                  <a:cubicBezTo>
                    <a:pt x="211091" y="191083"/>
                    <a:pt x="219884" y="182270"/>
                    <a:pt x="219871" y="171428"/>
                  </a:cubicBezTo>
                  <a:cubicBezTo>
                    <a:pt x="219859" y="160585"/>
                    <a:pt x="211046" y="151792"/>
                    <a:pt x="200204" y="151805"/>
                  </a:cubicBezTo>
                  <a:close/>
                  <a:moveTo>
                    <a:pt x="100414" y="-20315"/>
                  </a:moveTo>
                  <a:lnTo>
                    <a:pt x="112112" y="-17190"/>
                  </a:lnTo>
                  <a:cubicBezTo>
                    <a:pt x="117515" y="-15716"/>
                    <a:pt x="121176" y="-10626"/>
                    <a:pt x="120819" y="-5045"/>
                  </a:cubicBezTo>
                  <a:lnTo>
                    <a:pt x="119613" y="13618"/>
                  </a:lnTo>
                  <a:cubicBezTo>
                    <a:pt x="123319" y="16475"/>
                    <a:pt x="126578" y="19779"/>
                    <a:pt x="129391" y="23440"/>
                  </a:cubicBezTo>
                  <a:lnTo>
                    <a:pt x="148144" y="22235"/>
                  </a:lnTo>
                  <a:cubicBezTo>
                    <a:pt x="153725" y="21878"/>
                    <a:pt x="158814" y="25539"/>
                    <a:pt x="160288" y="30941"/>
                  </a:cubicBezTo>
                  <a:lnTo>
                    <a:pt x="163413" y="42639"/>
                  </a:lnTo>
                  <a:cubicBezTo>
                    <a:pt x="164842" y="48042"/>
                    <a:pt x="162297" y="53757"/>
                    <a:pt x="157252" y="56257"/>
                  </a:cubicBezTo>
                  <a:lnTo>
                    <a:pt x="140419" y="64562"/>
                  </a:lnTo>
                  <a:cubicBezTo>
                    <a:pt x="140107" y="66839"/>
                    <a:pt x="139660" y="69116"/>
                    <a:pt x="139080" y="71348"/>
                  </a:cubicBezTo>
                  <a:cubicBezTo>
                    <a:pt x="138499" y="73581"/>
                    <a:pt x="137696" y="75813"/>
                    <a:pt x="136847" y="77912"/>
                  </a:cubicBezTo>
                  <a:lnTo>
                    <a:pt x="147251" y="93538"/>
                  </a:lnTo>
                  <a:cubicBezTo>
                    <a:pt x="150376" y="98227"/>
                    <a:pt x="149751" y="104433"/>
                    <a:pt x="145777" y="108406"/>
                  </a:cubicBezTo>
                  <a:lnTo>
                    <a:pt x="137205" y="116979"/>
                  </a:lnTo>
                  <a:cubicBezTo>
                    <a:pt x="133231" y="120953"/>
                    <a:pt x="127025" y="121578"/>
                    <a:pt x="122337" y="118452"/>
                  </a:cubicBezTo>
                  <a:lnTo>
                    <a:pt x="106710" y="108049"/>
                  </a:lnTo>
                  <a:cubicBezTo>
                    <a:pt x="102468" y="109791"/>
                    <a:pt x="97959" y="111041"/>
                    <a:pt x="93360" y="111666"/>
                  </a:cubicBezTo>
                  <a:lnTo>
                    <a:pt x="85055" y="128454"/>
                  </a:lnTo>
                  <a:cubicBezTo>
                    <a:pt x="82555" y="133499"/>
                    <a:pt x="76840" y="136044"/>
                    <a:pt x="71438" y="134615"/>
                  </a:cubicBezTo>
                  <a:lnTo>
                    <a:pt x="59740" y="131490"/>
                  </a:lnTo>
                  <a:cubicBezTo>
                    <a:pt x="54293" y="130016"/>
                    <a:pt x="50676" y="124926"/>
                    <a:pt x="51033" y="119345"/>
                  </a:cubicBezTo>
                  <a:lnTo>
                    <a:pt x="52239" y="100638"/>
                  </a:lnTo>
                  <a:cubicBezTo>
                    <a:pt x="48533" y="97780"/>
                    <a:pt x="45274" y="94476"/>
                    <a:pt x="42461" y="90815"/>
                  </a:cubicBezTo>
                  <a:lnTo>
                    <a:pt x="23708" y="92020"/>
                  </a:lnTo>
                  <a:cubicBezTo>
                    <a:pt x="18127" y="92378"/>
                    <a:pt x="13037" y="88716"/>
                    <a:pt x="11564" y="83314"/>
                  </a:cubicBezTo>
                  <a:lnTo>
                    <a:pt x="8439" y="71616"/>
                  </a:lnTo>
                  <a:cubicBezTo>
                    <a:pt x="7010" y="66214"/>
                    <a:pt x="9555" y="60499"/>
                    <a:pt x="14600" y="57998"/>
                  </a:cubicBezTo>
                  <a:lnTo>
                    <a:pt x="31433" y="49694"/>
                  </a:lnTo>
                  <a:cubicBezTo>
                    <a:pt x="31745" y="47417"/>
                    <a:pt x="32192" y="45184"/>
                    <a:pt x="32772" y="42907"/>
                  </a:cubicBezTo>
                  <a:cubicBezTo>
                    <a:pt x="33397" y="40630"/>
                    <a:pt x="34111" y="38442"/>
                    <a:pt x="35004" y="36344"/>
                  </a:cubicBezTo>
                  <a:lnTo>
                    <a:pt x="24601" y="20762"/>
                  </a:lnTo>
                  <a:cubicBezTo>
                    <a:pt x="21476" y="16073"/>
                    <a:pt x="22101" y="9867"/>
                    <a:pt x="26075" y="5894"/>
                  </a:cubicBezTo>
                  <a:lnTo>
                    <a:pt x="34647" y="-2679"/>
                  </a:lnTo>
                  <a:cubicBezTo>
                    <a:pt x="38621" y="-6653"/>
                    <a:pt x="44827" y="-7278"/>
                    <a:pt x="49515" y="-4152"/>
                  </a:cubicBezTo>
                  <a:lnTo>
                    <a:pt x="65142" y="6251"/>
                  </a:lnTo>
                  <a:cubicBezTo>
                    <a:pt x="69384" y="4509"/>
                    <a:pt x="73893" y="3259"/>
                    <a:pt x="78492" y="2634"/>
                  </a:cubicBezTo>
                  <a:lnTo>
                    <a:pt x="86797" y="-14154"/>
                  </a:lnTo>
                  <a:cubicBezTo>
                    <a:pt x="89297" y="-19199"/>
                    <a:pt x="94967" y="-21744"/>
                    <a:pt x="100414" y="-20315"/>
                  </a:cubicBezTo>
                  <a:close/>
                  <a:moveTo>
                    <a:pt x="85904" y="37505"/>
                  </a:moveTo>
                  <a:cubicBezTo>
                    <a:pt x="75061" y="37505"/>
                    <a:pt x="66258" y="46307"/>
                    <a:pt x="66258" y="57150"/>
                  </a:cubicBezTo>
                  <a:cubicBezTo>
                    <a:pt x="66258" y="67993"/>
                    <a:pt x="75061" y="76795"/>
                    <a:pt x="85904" y="76795"/>
                  </a:cubicBezTo>
                  <a:cubicBezTo>
                    <a:pt x="96746" y="76795"/>
                    <a:pt x="105549" y="67993"/>
                    <a:pt x="105549" y="57150"/>
                  </a:cubicBezTo>
                  <a:cubicBezTo>
                    <a:pt x="105549" y="46307"/>
                    <a:pt x="96746" y="37505"/>
                    <a:pt x="85904" y="37505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2664471" y="2839641"/>
              <a:ext cx="137442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2664471" y="3115866"/>
              <a:ext cx="15018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Standardizzazione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4157739" y="2630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730280" y="15871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920780" y="178713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03597" y="100013"/>
                  </a:moveTo>
                  <a:lnTo>
                    <a:pt x="139303" y="100013"/>
                  </a:lnTo>
                  <a:cubicBezTo>
                    <a:pt x="133365" y="100013"/>
                    <a:pt x="128588" y="95235"/>
                    <a:pt x="128588" y="89297"/>
                  </a:cubicBezTo>
                  <a:lnTo>
                    <a:pt x="128588" y="25003"/>
                  </a:lnTo>
                  <a:cubicBezTo>
                    <a:pt x="128588" y="20672"/>
                    <a:pt x="131177" y="16743"/>
                    <a:pt x="135195" y="15091"/>
                  </a:cubicBezTo>
                  <a:cubicBezTo>
                    <a:pt x="139214" y="13439"/>
                    <a:pt x="143813" y="14377"/>
                    <a:pt x="146893" y="17413"/>
                  </a:cubicBezTo>
                  <a:lnTo>
                    <a:pt x="164753" y="35272"/>
                  </a:lnTo>
                  <a:lnTo>
                    <a:pt x="197525" y="2500"/>
                  </a:lnTo>
                  <a:cubicBezTo>
                    <a:pt x="199132" y="893"/>
                    <a:pt x="201320" y="0"/>
                    <a:pt x="203597" y="0"/>
                  </a:cubicBezTo>
                  <a:cubicBezTo>
                    <a:pt x="205874" y="0"/>
                    <a:pt x="208062" y="893"/>
                    <a:pt x="209714" y="2545"/>
                  </a:cubicBezTo>
                  <a:lnTo>
                    <a:pt x="226100" y="18931"/>
                  </a:lnTo>
                  <a:cubicBezTo>
                    <a:pt x="227707" y="20538"/>
                    <a:pt x="228600" y="22726"/>
                    <a:pt x="228600" y="25003"/>
                  </a:cubicBezTo>
                  <a:cubicBezTo>
                    <a:pt x="228600" y="27280"/>
                    <a:pt x="227707" y="29468"/>
                    <a:pt x="226055" y="31120"/>
                  </a:cubicBezTo>
                  <a:lnTo>
                    <a:pt x="193328" y="63847"/>
                  </a:lnTo>
                  <a:lnTo>
                    <a:pt x="211187" y="81707"/>
                  </a:lnTo>
                  <a:cubicBezTo>
                    <a:pt x="214268" y="84787"/>
                    <a:pt x="215161" y="89386"/>
                    <a:pt x="213509" y="93405"/>
                  </a:cubicBezTo>
                  <a:cubicBezTo>
                    <a:pt x="211857" y="97423"/>
                    <a:pt x="207928" y="100013"/>
                    <a:pt x="203597" y="100013"/>
                  </a:cubicBezTo>
                  <a:close/>
                  <a:moveTo>
                    <a:pt x="203597" y="128588"/>
                  </a:moveTo>
                  <a:cubicBezTo>
                    <a:pt x="207928" y="128588"/>
                    <a:pt x="211857" y="131177"/>
                    <a:pt x="213509" y="135195"/>
                  </a:cubicBezTo>
                  <a:cubicBezTo>
                    <a:pt x="215161" y="139214"/>
                    <a:pt x="214268" y="143813"/>
                    <a:pt x="211187" y="146893"/>
                  </a:cubicBezTo>
                  <a:lnTo>
                    <a:pt x="193328" y="164753"/>
                  </a:lnTo>
                  <a:lnTo>
                    <a:pt x="226100" y="197525"/>
                  </a:lnTo>
                  <a:cubicBezTo>
                    <a:pt x="227707" y="199132"/>
                    <a:pt x="228645" y="201320"/>
                    <a:pt x="228645" y="203642"/>
                  </a:cubicBezTo>
                  <a:cubicBezTo>
                    <a:pt x="228645" y="205963"/>
                    <a:pt x="227752" y="208106"/>
                    <a:pt x="226100" y="209758"/>
                  </a:cubicBezTo>
                  <a:lnTo>
                    <a:pt x="209714" y="226144"/>
                  </a:lnTo>
                  <a:cubicBezTo>
                    <a:pt x="208062" y="227707"/>
                    <a:pt x="205874" y="228600"/>
                    <a:pt x="203597" y="228600"/>
                  </a:cubicBezTo>
                  <a:cubicBezTo>
                    <a:pt x="201320" y="228600"/>
                    <a:pt x="199132" y="227707"/>
                    <a:pt x="197480" y="226055"/>
                  </a:cubicBezTo>
                  <a:lnTo>
                    <a:pt x="164753" y="193328"/>
                  </a:lnTo>
                  <a:lnTo>
                    <a:pt x="146893" y="211187"/>
                  </a:lnTo>
                  <a:cubicBezTo>
                    <a:pt x="143813" y="214268"/>
                    <a:pt x="139214" y="215161"/>
                    <a:pt x="135195" y="213509"/>
                  </a:cubicBezTo>
                  <a:cubicBezTo>
                    <a:pt x="131177" y="211857"/>
                    <a:pt x="128588" y="207928"/>
                    <a:pt x="128588" y="203597"/>
                  </a:cubicBezTo>
                  <a:lnTo>
                    <a:pt x="128588" y="139303"/>
                  </a:lnTo>
                  <a:cubicBezTo>
                    <a:pt x="128588" y="133365"/>
                    <a:pt x="133365" y="128588"/>
                    <a:pt x="139303" y="128588"/>
                  </a:cubicBezTo>
                  <a:lnTo>
                    <a:pt x="203597" y="128588"/>
                  </a:lnTo>
                  <a:close/>
                  <a:moveTo>
                    <a:pt x="89297" y="128588"/>
                  </a:moveTo>
                  <a:cubicBezTo>
                    <a:pt x="95235" y="128588"/>
                    <a:pt x="100013" y="133365"/>
                    <a:pt x="100013" y="139303"/>
                  </a:cubicBezTo>
                  <a:lnTo>
                    <a:pt x="100013" y="203597"/>
                  </a:lnTo>
                  <a:cubicBezTo>
                    <a:pt x="100013" y="207928"/>
                    <a:pt x="97423" y="211857"/>
                    <a:pt x="93405" y="213509"/>
                  </a:cubicBezTo>
                  <a:cubicBezTo>
                    <a:pt x="89386" y="215161"/>
                    <a:pt x="84787" y="214268"/>
                    <a:pt x="81707" y="211187"/>
                  </a:cubicBezTo>
                  <a:lnTo>
                    <a:pt x="63847" y="193328"/>
                  </a:lnTo>
                  <a:lnTo>
                    <a:pt x="31075" y="226100"/>
                  </a:lnTo>
                  <a:cubicBezTo>
                    <a:pt x="29468" y="227707"/>
                    <a:pt x="27280" y="228600"/>
                    <a:pt x="25003" y="228600"/>
                  </a:cubicBezTo>
                  <a:cubicBezTo>
                    <a:pt x="22726" y="228600"/>
                    <a:pt x="20538" y="227707"/>
                    <a:pt x="18886" y="226055"/>
                  </a:cubicBezTo>
                  <a:lnTo>
                    <a:pt x="2545" y="209714"/>
                  </a:lnTo>
                  <a:cubicBezTo>
                    <a:pt x="893" y="208062"/>
                    <a:pt x="0" y="205874"/>
                    <a:pt x="0" y="203597"/>
                  </a:cubicBezTo>
                  <a:cubicBezTo>
                    <a:pt x="0" y="201320"/>
                    <a:pt x="893" y="199132"/>
                    <a:pt x="2545" y="197480"/>
                  </a:cubicBezTo>
                  <a:lnTo>
                    <a:pt x="35272" y="164753"/>
                  </a:lnTo>
                  <a:lnTo>
                    <a:pt x="17413" y="146893"/>
                  </a:lnTo>
                  <a:cubicBezTo>
                    <a:pt x="14332" y="143813"/>
                    <a:pt x="13439" y="139214"/>
                    <a:pt x="15091" y="135195"/>
                  </a:cubicBezTo>
                  <a:cubicBezTo>
                    <a:pt x="16743" y="131177"/>
                    <a:pt x="20672" y="128588"/>
                    <a:pt x="25003" y="128588"/>
                  </a:cubicBezTo>
                  <a:lnTo>
                    <a:pt x="89297" y="128588"/>
                  </a:lnTo>
                  <a:close/>
                  <a:moveTo>
                    <a:pt x="25003" y="100013"/>
                  </a:moveTo>
                  <a:cubicBezTo>
                    <a:pt x="20672" y="100013"/>
                    <a:pt x="16743" y="97423"/>
                    <a:pt x="15091" y="93405"/>
                  </a:cubicBezTo>
                  <a:cubicBezTo>
                    <a:pt x="13439" y="89386"/>
                    <a:pt x="14377" y="84787"/>
                    <a:pt x="17413" y="81707"/>
                  </a:cubicBezTo>
                  <a:lnTo>
                    <a:pt x="35272" y="63847"/>
                  </a:lnTo>
                  <a:lnTo>
                    <a:pt x="2545" y="31120"/>
                  </a:lnTo>
                  <a:cubicBezTo>
                    <a:pt x="893" y="29468"/>
                    <a:pt x="0" y="27280"/>
                    <a:pt x="0" y="25003"/>
                  </a:cubicBezTo>
                  <a:cubicBezTo>
                    <a:pt x="0" y="22726"/>
                    <a:pt x="893" y="20538"/>
                    <a:pt x="2545" y="18886"/>
                  </a:cubicBezTo>
                  <a:lnTo>
                    <a:pt x="18886" y="2545"/>
                  </a:lnTo>
                  <a:cubicBezTo>
                    <a:pt x="20538" y="893"/>
                    <a:pt x="22726" y="0"/>
                    <a:pt x="25003" y="0"/>
                  </a:cubicBezTo>
                  <a:cubicBezTo>
                    <a:pt x="27280" y="0"/>
                    <a:pt x="29468" y="893"/>
                    <a:pt x="31120" y="2545"/>
                  </a:cubicBezTo>
                  <a:lnTo>
                    <a:pt x="63847" y="35272"/>
                  </a:lnTo>
                  <a:lnTo>
                    <a:pt x="81707" y="17413"/>
                  </a:lnTo>
                  <a:cubicBezTo>
                    <a:pt x="84787" y="14332"/>
                    <a:pt x="89386" y="13439"/>
                    <a:pt x="93405" y="15091"/>
                  </a:cubicBezTo>
                  <a:cubicBezTo>
                    <a:pt x="97423" y="16743"/>
                    <a:pt x="100013" y="20672"/>
                    <a:pt x="100013" y="25003"/>
                  </a:cubicBezTo>
                  <a:lnTo>
                    <a:pt x="100013" y="89297"/>
                  </a:lnTo>
                  <a:cubicBezTo>
                    <a:pt x="100013" y="95235"/>
                    <a:pt x="95235" y="100013"/>
                    <a:pt x="89297" y="100013"/>
                  </a:cubicBezTo>
                  <a:lnTo>
                    <a:pt x="25003" y="100013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730280" y="2849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920780" y="30396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3578" y="25003"/>
                  </a:moveTo>
                  <a:cubicBezTo>
                    <a:pt x="53578" y="11207"/>
                    <a:pt x="64785" y="0"/>
                    <a:pt x="78581" y="0"/>
                  </a:cubicBezTo>
                  <a:lnTo>
                    <a:pt x="89297" y="0"/>
                  </a:lnTo>
                  <a:cubicBezTo>
                    <a:pt x="97200" y="0"/>
                    <a:pt x="103584" y="6385"/>
                    <a:pt x="103584" y="14288"/>
                  </a:cubicBezTo>
                  <a:lnTo>
                    <a:pt x="103584" y="214313"/>
                  </a:lnTo>
                  <a:cubicBezTo>
                    <a:pt x="103584" y="222215"/>
                    <a:pt x="97200" y="228600"/>
                    <a:pt x="89297" y="228600"/>
                  </a:cubicBezTo>
                  <a:lnTo>
                    <a:pt x="75009" y="228600"/>
                  </a:lnTo>
                  <a:cubicBezTo>
                    <a:pt x="61704" y="228600"/>
                    <a:pt x="50497" y="219492"/>
                    <a:pt x="47327" y="207169"/>
                  </a:cubicBezTo>
                  <a:cubicBezTo>
                    <a:pt x="47015" y="207169"/>
                    <a:pt x="46747" y="207169"/>
                    <a:pt x="46434" y="207169"/>
                  </a:cubicBezTo>
                  <a:cubicBezTo>
                    <a:pt x="26700" y="207169"/>
                    <a:pt x="10716" y="191185"/>
                    <a:pt x="10716" y="171450"/>
                  </a:cubicBezTo>
                  <a:cubicBezTo>
                    <a:pt x="10716" y="163413"/>
                    <a:pt x="13395" y="156002"/>
                    <a:pt x="17859" y="150019"/>
                  </a:cubicBezTo>
                  <a:cubicBezTo>
                    <a:pt x="9198" y="143500"/>
                    <a:pt x="3572" y="133142"/>
                    <a:pt x="3572" y="121444"/>
                  </a:cubicBezTo>
                  <a:cubicBezTo>
                    <a:pt x="3572" y="107647"/>
                    <a:pt x="11430" y="95637"/>
                    <a:pt x="22860" y="89699"/>
                  </a:cubicBezTo>
                  <a:cubicBezTo>
                    <a:pt x="19690" y="84341"/>
                    <a:pt x="17859" y="78090"/>
                    <a:pt x="17859" y="71438"/>
                  </a:cubicBezTo>
                  <a:cubicBezTo>
                    <a:pt x="17859" y="51703"/>
                    <a:pt x="33844" y="35719"/>
                    <a:pt x="53578" y="35719"/>
                  </a:cubicBezTo>
                  <a:lnTo>
                    <a:pt x="53578" y="25003"/>
                  </a:lnTo>
                  <a:close/>
                  <a:moveTo>
                    <a:pt x="175022" y="25003"/>
                  </a:moveTo>
                  <a:lnTo>
                    <a:pt x="175022" y="35719"/>
                  </a:lnTo>
                  <a:cubicBezTo>
                    <a:pt x="194756" y="35719"/>
                    <a:pt x="210741" y="51703"/>
                    <a:pt x="210741" y="71438"/>
                  </a:cubicBezTo>
                  <a:cubicBezTo>
                    <a:pt x="210741" y="78135"/>
                    <a:pt x="208910" y="84386"/>
                    <a:pt x="205740" y="89699"/>
                  </a:cubicBezTo>
                  <a:cubicBezTo>
                    <a:pt x="217215" y="95637"/>
                    <a:pt x="225028" y="107603"/>
                    <a:pt x="225028" y="121444"/>
                  </a:cubicBezTo>
                  <a:cubicBezTo>
                    <a:pt x="225028" y="133142"/>
                    <a:pt x="219402" y="143500"/>
                    <a:pt x="210741" y="150019"/>
                  </a:cubicBezTo>
                  <a:cubicBezTo>
                    <a:pt x="215205" y="156002"/>
                    <a:pt x="217884" y="163413"/>
                    <a:pt x="217884" y="171450"/>
                  </a:cubicBezTo>
                  <a:cubicBezTo>
                    <a:pt x="217884" y="191185"/>
                    <a:pt x="201900" y="207169"/>
                    <a:pt x="182166" y="207169"/>
                  </a:cubicBezTo>
                  <a:cubicBezTo>
                    <a:pt x="181853" y="207169"/>
                    <a:pt x="181585" y="207169"/>
                    <a:pt x="181273" y="207169"/>
                  </a:cubicBezTo>
                  <a:cubicBezTo>
                    <a:pt x="178103" y="219492"/>
                    <a:pt x="166896" y="228600"/>
                    <a:pt x="153591" y="228600"/>
                  </a:cubicBezTo>
                  <a:lnTo>
                    <a:pt x="139303" y="228600"/>
                  </a:lnTo>
                  <a:cubicBezTo>
                    <a:pt x="131400" y="228600"/>
                    <a:pt x="125016" y="222215"/>
                    <a:pt x="125016" y="214313"/>
                  </a:cubicBezTo>
                  <a:lnTo>
                    <a:pt x="125016" y="14288"/>
                  </a:lnTo>
                  <a:cubicBezTo>
                    <a:pt x="125016" y="6385"/>
                    <a:pt x="131400" y="0"/>
                    <a:pt x="139303" y="0"/>
                  </a:cubicBezTo>
                  <a:lnTo>
                    <a:pt x="150019" y="0"/>
                  </a:lnTo>
                  <a:cubicBezTo>
                    <a:pt x="163815" y="0"/>
                    <a:pt x="175022" y="11207"/>
                    <a:pt x="175022" y="2500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5636197" y="2630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4373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634239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7622755" y="2630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8420771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8582696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0722" y="57150"/>
                  </a:moveTo>
                  <a:cubicBezTo>
                    <a:pt x="60722" y="27579"/>
                    <a:pt x="84729" y="3572"/>
                    <a:pt x="114300" y="3572"/>
                  </a:cubicBezTo>
                  <a:cubicBezTo>
                    <a:pt x="143871" y="3572"/>
                    <a:pt x="167878" y="27579"/>
                    <a:pt x="167878" y="57150"/>
                  </a:cubicBezTo>
                  <a:cubicBezTo>
                    <a:pt x="167878" y="86721"/>
                    <a:pt x="143871" y="110728"/>
                    <a:pt x="114300" y="110728"/>
                  </a:cubicBezTo>
                  <a:cubicBezTo>
                    <a:pt x="84729" y="110728"/>
                    <a:pt x="60722" y="86721"/>
                    <a:pt x="60722" y="57150"/>
                  </a:cubicBezTo>
                  <a:close/>
                  <a:moveTo>
                    <a:pt x="21431" y="215339"/>
                  </a:moveTo>
                  <a:cubicBezTo>
                    <a:pt x="21431" y="171361"/>
                    <a:pt x="57061" y="135731"/>
                    <a:pt x="101039" y="135731"/>
                  </a:cubicBezTo>
                  <a:lnTo>
                    <a:pt x="127561" y="135731"/>
                  </a:lnTo>
                  <a:cubicBezTo>
                    <a:pt x="171539" y="135731"/>
                    <a:pt x="207169" y="171361"/>
                    <a:pt x="207169" y="215339"/>
                  </a:cubicBezTo>
                  <a:cubicBezTo>
                    <a:pt x="207169" y="222662"/>
                    <a:pt x="201231" y="228600"/>
                    <a:pt x="193908" y="228600"/>
                  </a:cubicBezTo>
                  <a:lnTo>
                    <a:pt x="34692" y="228600"/>
                  </a:lnTo>
                  <a:cubicBezTo>
                    <a:pt x="27369" y="228600"/>
                    <a:pt x="21431" y="222662"/>
                    <a:pt x="21431" y="215339"/>
                  </a:cubicBezTo>
                  <a:close/>
                  <a:moveTo>
                    <a:pt x="273427" y="59248"/>
                  </a:moveTo>
                  <a:lnTo>
                    <a:pt x="237708" y="116398"/>
                  </a:lnTo>
                  <a:cubicBezTo>
                    <a:pt x="235833" y="119390"/>
                    <a:pt x="232618" y="121265"/>
                    <a:pt x="229091" y="121444"/>
                  </a:cubicBezTo>
                  <a:cubicBezTo>
                    <a:pt x="225564" y="121622"/>
                    <a:pt x="222171" y="120015"/>
                    <a:pt x="220072" y="117157"/>
                  </a:cubicBezTo>
                  <a:lnTo>
                    <a:pt x="198641" y="88582"/>
                  </a:lnTo>
                  <a:cubicBezTo>
                    <a:pt x="195069" y="83850"/>
                    <a:pt x="196051" y="77152"/>
                    <a:pt x="200784" y="73581"/>
                  </a:cubicBezTo>
                  <a:cubicBezTo>
                    <a:pt x="205517" y="70009"/>
                    <a:pt x="212214" y="70991"/>
                    <a:pt x="215786" y="75724"/>
                  </a:cubicBezTo>
                  <a:lnTo>
                    <a:pt x="227841" y="91797"/>
                  </a:lnTo>
                  <a:lnTo>
                    <a:pt x="255255" y="47908"/>
                  </a:lnTo>
                  <a:cubicBezTo>
                    <a:pt x="258381" y="42907"/>
                    <a:pt x="264988" y="41344"/>
                    <a:pt x="270034" y="44514"/>
                  </a:cubicBezTo>
                  <a:cubicBezTo>
                    <a:pt x="275079" y="47685"/>
                    <a:pt x="276597" y="54248"/>
                    <a:pt x="273427" y="5929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9599788" y="26300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10397804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0588304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0" name="Text 7">
              <a:extLst>
                <a:ext uri="{FF2B5EF4-FFF2-40B4-BE49-F238E27FC236}">
                  <a16:creationId xmlns:a16="http://schemas.microsoft.com/office/drawing/2014/main" id="{383F4E7D-6999-366E-314B-DE391932EAB3}"/>
                </a:ext>
              </a:extLst>
            </p:cNvPr>
            <p:cNvSpPr/>
            <p:nvPr/>
          </p:nvSpPr>
          <p:spPr>
            <a:xfrm>
              <a:off x="5965592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4. Classificazione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1" name="Text 8">
              <a:extLst>
                <a:ext uri="{FF2B5EF4-FFF2-40B4-BE49-F238E27FC236}">
                  <a16:creationId xmlns:a16="http://schemas.microsoft.com/office/drawing/2014/main" id="{986AF7C4-E9A4-B906-93B5-B1E29789A405}"/>
                </a:ext>
              </a:extLst>
            </p:cNvPr>
            <p:cNvSpPr/>
            <p:nvPr/>
          </p:nvSpPr>
          <p:spPr>
            <a:xfrm>
              <a:off x="6268384" y="3077766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/ NN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2" name="Text 7">
              <a:extLst>
                <a:ext uri="{FF2B5EF4-FFF2-40B4-BE49-F238E27FC236}">
                  <a16:creationId xmlns:a16="http://schemas.microsoft.com/office/drawing/2014/main" id="{33D8CD86-5D32-DEA8-9E70-CA429BB42554}"/>
                </a:ext>
              </a:extLst>
            </p:cNvPr>
            <p:cNvSpPr/>
            <p:nvPr/>
          </p:nvSpPr>
          <p:spPr>
            <a:xfrm>
              <a:off x="7937899" y="2887266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5. Verifica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599172AC-2C1B-0115-F3F9-B0DED8CCF3D3}"/>
                </a:ext>
              </a:extLst>
            </p:cNvPr>
            <p:cNvSpPr/>
            <p:nvPr/>
          </p:nvSpPr>
          <p:spPr>
            <a:xfrm>
              <a:off x="8016946" y="3087291"/>
              <a:ext cx="1429939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Coseno / Euclidea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4" name="Text 7">
              <a:extLst>
                <a:ext uri="{FF2B5EF4-FFF2-40B4-BE49-F238E27FC236}">
                  <a16:creationId xmlns:a16="http://schemas.microsoft.com/office/drawing/2014/main" id="{2DF8E702-D106-405E-748E-76464C38997C}"/>
                </a:ext>
              </a:extLst>
            </p:cNvPr>
            <p:cNvSpPr/>
            <p:nvPr/>
          </p:nvSpPr>
          <p:spPr>
            <a:xfrm>
              <a:off x="9911397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6. Metriche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8D79F2B3-29C1-E406-44FB-DB7851AC077E}"/>
                </a:ext>
              </a:extLst>
            </p:cNvPr>
            <p:cNvSpPr/>
            <p:nvPr/>
          </p:nvSpPr>
          <p:spPr>
            <a:xfrm>
              <a:off x="10214189" y="3077766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Ablazione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6" name="Text 7">
              <a:extLst>
                <a:ext uri="{FF2B5EF4-FFF2-40B4-BE49-F238E27FC236}">
                  <a16:creationId xmlns:a16="http://schemas.microsoft.com/office/drawing/2014/main" id="{119E896F-57BD-B6DA-9EFC-6E8C6C0CAE4C}"/>
                </a:ext>
              </a:extLst>
            </p:cNvPr>
            <p:cNvSpPr/>
            <p:nvPr/>
          </p:nvSpPr>
          <p:spPr>
            <a:xfrm>
              <a:off x="4276505" y="3568304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3b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</a:rPr>
                <a:t>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</a:rPr>
                <a:t>Autoencoder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7" name="Text 8">
              <a:extLst>
                <a:ext uri="{FF2B5EF4-FFF2-40B4-BE49-F238E27FC236}">
                  <a16:creationId xmlns:a16="http://schemas.microsoft.com/office/drawing/2014/main" id="{FE3E689C-5D95-86E3-1A63-40AC1AC0D6B9}"/>
                </a:ext>
              </a:extLst>
            </p:cNvPr>
            <p:cNvSpPr/>
            <p:nvPr/>
          </p:nvSpPr>
          <p:spPr>
            <a:xfrm>
              <a:off x="4579297" y="3768329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8" name="Text 7">
              <a:extLst>
                <a:ext uri="{FF2B5EF4-FFF2-40B4-BE49-F238E27FC236}">
                  <a16:creationId xmlns:a16="http://schemas.microsoft.com/office/drawing/2014/main" id="{3D3E3097-D21F-7C4C-F5C1-36756C5FFEAC}"/>
                </a:ext>
              </a:extLst>
            </p:cNvPr>
            <p:cNvSpPr/>
            <p:nvPr/>
          </p:nvSpPr>
          <p:spPr>
            <a:xfrm>
              <a:off x="4265564" y="2287192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3a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. PCA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9" name="Text 8">
              <a:extLst>
                <a:ext uri="{FF2B5EF4-FFF2-40B4-BE49-F238E27FC236}">
                  <a16:creationId xmlns:a16="http://schemas.microsoft.com/office/drawing/2014/main" id="{055896A7-E1C6-408E-17D5-43091A992C89}"/>
                </a:ext>
              </a:extLst>
            </p:cNvPr>
            <p:cNvSpPr/>
            <p:nvPr/>
          </p:nvSpPr>
          <p:spPr>
            <a:xfrm>
              <a:off x="4568356" y="2487217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B7BDAF9B-65D4-B983-445C-E880E97AABFE}"/>
              </a:ext>
            </a:extLst>
          </p:cNvPr>
          <p:cNvGrpSpPr/>
          <p:nvPr/>
        </p:nvGrpSpPr>
        <p:grpSpPr>
          <a:xfrm>
            <a:off x="595164" y="5829305"/>
            <a:ext cx="5448300" cy="657225"/>
            <a:chOff x="561827" y="5257799"/>
            <a:chExt cx="5448300" cy="657225"/>
          </a:xfrm>
        </p:grpSpPr>
        <p:sp>
          <p:nvSpPr>
            <p:cNvPr id="78" name="Shape 41">
              <a:extLst>
                <a:ext uri="{FF2B5EF4-FFF2-40B4-BE49-F238E27FC236}">
                  <a16:creationId xmlns:a16="http://schemas.microsoft.com/office/drawing/2014/main" id="{A0377AAE-604F-BBC7-E03E-BC64AF7F383E}"/>
                </a:ext>
              </a:extLst>
            </p:cNvPr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43">
              <a:extLst>
                <a:ext uri="{FF2B5EF4-FFF2-40B4-BE49-F238E27FC236}">
                  <a16:creationId xmlns:a16="http://schemas.microsoft.com/office/drawing/2014/main" id="{84EF84BE-E563-EC24-48EC-CE08218B053F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 from scratch</a:t>
              </a:r>
            </a:p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 PCA da Sci-kit </a:t>
              </a:r>
              <a:r>
                <a:rPr lang="it-IT" sz="120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Learn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81" name="Shape 45"/>
          <p:cNvSpPr/>
          <p:nvPr/>
        </p:nvSpPr>
        <p:spPr>
          <a:xfrm>
            <a:off x="723752" y="60745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8232DA2-4A86-F016-A875-521A4238D941}"/>
              </a:ext>
            </a:extLst>
          </p:cNvPr>
          <p:cNvGrpSpPr/>
          <p:nvPr/>
        </p:nvGrpSpPr>
        <p:grpSpPr>
          <a:xfrm>
            <a:off x="6129337" y="5066111"/>
            <a:ext cx="5448300" cy="657225"/>
            <a:chOff x="541991" y="5257799"/>
            <a:chExt cx="5448300" cy="657225"/>
          </a:xfrm>
        </p:grpSpPr>
        <p:sp>
          <p:nvSpPr>
            <p:cNvPr id="83" name="Shape 41">
              <a:extLst>
                <a:ext uri="{FF2B5EF4-FFF2-40B4-BE49-F238E27FC236}">
                  <a16:creationId xmlns:a16="http://schemas.microsoft.com/office/drawing/2014/main" id="{3B54AD36-D553-71B9-152A-914C9AB13D7D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5" name="Text 43">
              <a:extLst>
                <a:ext uri="{FF2B5EF4-FFF2-40B4-BE49-F238E27FC236}">
                  <a16:creationId xmlns:a16="http://schemas.microsoft.com/office/drawing/2014/main" id="{9AFF82A8-4C8C-1ED5-58A2-850490EBBF85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Fully-connected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 con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0" name="Shape 48"/>
          <p:cNvSpPr/>
          <p:nvPr/>
        </p:nvSpPr>
        <p:spPr>
          <a:xfrm>
            <a:off x="6240850" y="530423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0927CC21-5A51-C06F-1C7D-26DC8EB03FF5}"/>
              </a:ext>
            </a:extLst>
          </p:cNvPr>
          <p:cNvGrpSpPr/>
          <p:nvPr/>
        </p:nvGrpSpPr>
        <p:grpSpPr>
          <a:xfrm>
            <a:off x="6129337" y="5826921"/>
            <a:ext cx="5448300" cy="657225"/>
            <a:chOff x="541991" y="5257799"/>
            <a:chExt cx="5448300" cy="657225"/>
          </a:xfrm>
        </p:grpSpPr>
        <p:sp>
          <p:nvSpPr>
            <p:cNvPr id="87" name="Shape 41">
              <a:extLst>
                <a:ext uri="{FF2B5EF4-FFF2-40B4-BE49-F238E27FC236}">
                  <a16:creationId xmlns:a16="http://schemas.microsoft.com/office/drawing/2014/main" id="{E347883F-76C1-9BD5-CF9E-FDB356B8A9B5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8" name="Text 43">
              <a:extLst>
                <a:ext uri="{FF2B5EF4-FFF2-40B4-BE49-F238E27FC236}">
                  <a16:creationId xmlns:a16="http://schemas.microsoft.com/office/drawing/2014/main" id="{328034DC-769C-F43F-75E1-57FE31E6D8F7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/ Cross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 </a:t>
              </a:r>
              <a:r>
                <a:rPr kumimoji="0" lang="it-IT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Fold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6243714" y="60745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2192" y="390525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Dimensionale: Idea Generale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0094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 problema all'approccio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95425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0" y="0"/>
                </a:moveTo>
                <a:lnTo>
                  <a:pt x="11430000" y="0"/>
                </a:lnTo>
                <a:lnTo>
                  <a:pt x="114300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719263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57250" y="1688306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42851" y="2062162"/>
            <a:ext cx="1133489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Dato un dataset 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 ∈ ℝ^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NxD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trovare una rappresentazione 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∈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ℝ^Nxk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≪ D</a:t>
            </a: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preservi l'informazione rilevante.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4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631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Lineare (PCA)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18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6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XW, W ∈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D×k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402" y="46720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6627" y="4652962"/>
            <a:ext cx="465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affine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Proiezione lineare su sottospazio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402" y="50149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6627" y="49768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Massimizza informazione mantenuta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0402" y="5357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6627" y="53197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analitica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Chiusa e deterministica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06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197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791177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Non-Lineare (AE)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3911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959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(X), f: ℝ^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→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19703" y="46624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95927" y="4595812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non-lineare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Funzioni di attivazione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19703" y="50053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95927" y="4967287"/>
            <a:ext cx="448627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Apprende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manifold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curvi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Strutture non-lineari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9703" y="53482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95927" y="5310187"/>
            <a:ext cx="416242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iterativa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-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Gradient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descent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AE0C192-19AB-A600-9942-9A5569E5612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5" name="Shape 0">
              <a:extLst>
                <a:ext uri="{FF2B5EF4-FFF2-40B4-BE49-F238E27FC236}">
                  <a16:creationId xmlns:a16="http://schemas.microsoft.com/office/drawing/2014/main" id="{9CA1856A-6A0D-AD3F-10C2-C045A9EACA0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506DC3D4-9F19-D775-A2C7-04CE47BEF2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FED84A36-B893-73E9-F4B5-1AB7AED14B05}"/>
              </a:ext>
            </a:extLst>
          </p:cNvPr>
          <p:cNvSpPr/>
          <p:nvPr/>
        </p:nvSpPr>
        <p:spPr>
          <a:xfrm>
            <a:off x="561827" y="3795539"/>
            <a:ext cx="5219700" cy="63358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22">
            <a:extLst>
              <a:ext uri="{FF2B5EF4-FFF2-40B4-BE49-F238E27FC236}">
                <a16:creationId xmlns:a16="http://schemas.microsoft.com/office/drawing/2014/main" id="{8C7626F5-FDF7-4DD0-6F77-25C50C736B1D}"/>
              </a:ext>
            </a:extLst>
          </p:cNvPr>
          <p:cNvSpPr/>
          <p:nvPr/>
        </p:nvSpPr>
        <p:spPr>
          <a:xfrm>
            <a:off x="6391127" y="3786780"/>
            <a:ext cx="5219700" cy="642343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4165</Words>
  <Application>Microsoft Office PowerPoint</Application>
  <PresentationFormat>Widescreen</PresentationFormat>
  <Paragraphs>1046</Paragraphs>
  <Slides>49</Slides>
  <Notes>49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2" baseType="lpstr">
      <vt:lpstr>Arial</vt:lpstr>
      <vt:lpstr>Montserrat</vt:lpstr>
      <vt:lpstr>Custom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Comparativa di Riduzione Dimensionale</dc:title>
  <dc:subject>Analisi Comparativa di Riduzione Dimensionale</dc:subject>
  <dc:creator>Kimi</dc:creator>
  <cp:lastModifiedBy>CARRIERO ROBERTO</cp:lastModifiedBy>
  <cp:revision>7</cp:revision>
  <dcterms:created xsi:type="dcterms:W3CDTF">2026-01-28T18:53:22Z</dcterms:created>
  <dcterms:modified xsi:type="dcterms:W3CDTF">2026-01-29T18:59:47Z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{"Label":"Analisi Comparativa di Riduzione Dimensionale","ContentProducer":"001191110108MACG2KBH8F10000","ProduceID":"19c05ea8-ef52-8718-8000-0000ea5a7dd5","ReservedCode1":"","ContentPropagator":"001191110108MACG2KBH8F20000","PropagateID":"19c05ea8-ef52-8718-8000-0000ea5a7dd5","ReservedCode2":""}</vt:lpwstr>
  </property>
</Properties>
</file>